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sldIdLst>
    <p:sldId id="280" r:id="rId2"/>
    <p:sldId id="282" r:id="rId3"/>
    <p:sldId id="301" r:id="rId4"/>
    <p:sldId id="376" r:id="rId5"/>
    <p:sldId id="425" r:id="rId6"/>
    <p:sldId id="426" r:id="rId7"/>
    <p:sldId id="427" r:id="rId8"/>
    <p:sldId id="428" r:id="rId9"/>
    <p:sldId id="429" r:id="rId10"/>
    <p:sldId id="430" r:id="rId11"/>
    <p:sldId id="431" r:id="rId12"/>
    <p:sldId id="432" r:id="rId13"/>
    <p:sldId id="433" r:id="rId14"/>
    <p:sldId id="434" r:id="rId15"/>
    <p:sldId id="435" r:id="rId16"/>
    <p:sldId id="436" r:id="rId17"/>
    <p:sldId id="437" r:id="rId18"/>
    <p:sldId id="276" r:id="rId19"/>
    <p:sldId id="271" r:id="rId20"/>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7B86"/>
    <a:srgbClr val="FF2D78"/>
    <a:srgbClr val="FF2573"/>
    <a:srgbClr val="013889"/>
    <a:srgbClr val="FD418D"/>
    <a:srgbClr val="D40257"/>
    <a:srgbClr val="013F99"/>
    <a:srgbClr val="002864"/>
    <a:srgbClr val="001C46"/>
    <a:srgbClr val="150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94353" autoAdjust="0"/>
  </p:normalViewPr>
  <p:slideViewPr>
    <p:cSldViewPr snapToGrid="0">
      <p:cViewPr varScale="1">
        <p:scale>
          <a:sx n="73" d="100"/>
          <a:sy n="73" d="100"/>
        </p:scale>
        <p:origin x="141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9/04/2023</a:t>
            </a:fld>
            <a:endParaRPr lang="es-CO"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dirty="0"/>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dirty="0"/>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4/9/2023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dirty="0"/>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BMHnC-ZSFFs"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micampus.usanjose.co/campus/course/view.php?id=70#section-10"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google.com/search?q=gestion%2Bpor%2Bprocesos%2Bbeneficio%2Bpara%2Blas%2Bempresas&amp;rlz=1C1UUXU_esCO953CO953&amp;oq=gestion%2Bpor%2Bprocesos%2Bbeneficio%2Bpara%2Blas%2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smtClean="0">
                <a:solidFill>
                  <a:schemeClr val="bg1"/>
                </a:solidFill>
                <a:latin typeface="Arial" panose="020B0604020202020204" pitchFamily="34" charset="0"/>
                <a:cs typeface="Arial" panose="020B0604020202020204" pitchFamily="34" charset="0"/>
              </a:rPr>
              <a:t>INICIO</a:t>
            </a:r>
          </a:p>
          <a:p>
            <a:pPr algn="ctr"/>
            <a:r>
              <a:rPr lang="es-MX" sz="2800" dirty="0" smtClean="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83613" y="2025015"/>
            <a:ext cx="5824220" cy="3867150"/>
          </a:xfrm>
          <a:prstGeom prst="rect">
            <a:avLst/>
          </a:prstGeom>
        </p:spPr>
        <p:txBody>
          <a:bodyPr vert="horz" wrap="square" lIns="0" tIns="12700" rIns="0" bIns="0" rtlCol="0">
            <a:spAutoFit/>
          </a:bodyPr>
          <a:lstStyle/>
          <a:p>
            <a:pPr marL="12700" marR="5080" algn="just">
              <a:lnSpc>
                <a:spcPct val="100000"/>
              </a:lnSpc>
              <a:spcBef>
                <a:spcPts val="100"/>
              </a:spcBef>
              <a:buAutoNum type="arabicPeriod" startAt="3"/>
              <a:tabLst>
                <a:tab pos="361315" algn="l"/>
              </a:tabLst>
            </a:pPr>
            <a:r>
              <a:rPr sz="1800" b="1" spc="-10" dirty="0">
                <a:solidFill>
                  <a:srgbClr val="173356"/>
                </a:solidFill>
                <a:latin typeface="Calibri"/>
                <a:cs typeface="Calibri"/>
              </a:rPr>
              <a:t>Reduccion</a:t>
            </a:r>
            <a:r>
              <a:rPr sz="1800" b="1" spc="-5" dirty="0">
                <a:solidFill>
                  <a:srgbClr val="173356"/>
                </a:solidFill>
                <a:latin typeface="Calibri"/>
                <a:cs typeface="Calibri"/>
              </a:rPr>
              <a:t> de</a:t>
            </a:r>
            <a:r>
              <a:rPr sz="1800" b="1" dirty="0">
                <a:solidFill>
                  <a:srgbClr val="173356"/>
                </a:solidFill>
                <a:latin typeface="Calibri"/>
                <a:cs typeface="Calibri"/>
              </a:rPr>
              <a:t> </a:t>
            </a:r>
            <a:r>
              <a:rPr sz="1800" spc="-10" dirty="0">
                <a:solidFill>
                  <a:srgbClr val="173356"/>
                </a:solidFill>
                <a:latin typeface="Calibri"/>
                <a:cs typeface="Calibri"/>
              </a:rPr>
              <a:t>Costos</a:t>
            </a:r>
            <a:r>
              <a:rPr sz="1800" spc="-5"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dirty="0">
                <a:solidFill>
                  <a:srgbClr val="173356"/>
                </a:solidFill>
                <a:latin typeface="Calibri"/>
                <a:cs typeface="Calibri"/>
              </a:rPr>
              <a:t>una</a:t>
            </a:r>
            <a:r>
              <a:rPr sz="1800" spc="5" dirty="0">
                <a:solidFill>
                  <a:srgbClr val="173356"/>
                </a:solidFill>
                <a:latin typeface="Calibri"/>
                <a:cs typeface="Calibri"/>
              </a:rPr>
              <a:t> </a:t>
            </a:r>
            <a:r>
              <a:rPr sz="1800" spc="-15" dirty="0">
                <a:solidFill>
                  <a:srgbClr val="173356"/>
                </a:solidFill>
                <a:latin typeface="Calibri"/>
                <a:cs typeface="Calibri"/>
              </a:rPr>
              <a:t>mayor</a:t>
            </a:r>
            <a:r>
              <a:rPr sz="1800" spc="-10" dirty="0">
                <a:solidFill>
                  <a:srgbClr val="173356"/>
                </a:solidFill>
                <a:latin typeface="Calibri"/>
                <a:cs typeface="Calibri"/>
              </a:rPr>
              <a:t> Rentabilidad.</a:t>
            </a:r>
            <a:r>
              <a:rPr sz="1800" spc="-5" dirty="0">
                <a:solidFill>
                  <a:srgbClr val="173356"/>
                </a:solidFill>
                <a:latin typeface="Calibri"/>
                <a:cs typeface="Calibri"/>
              </a:rPr>
              <a:t> </a:t>
            </a:r>
            <a:r>
              <a:rPr sz="1800" spc="-10" dirty="0">
                <a:solidFill>
                  <a:srgbClr val="173356"/>
                </a:solidFill>
                <a:latin typeface="Calibri"/>
                <a:cs typeface="Calibri"/>
              </a:rPr>
              <a:t>Si </a:t>
            </a:r>
            <a:r>
              <a:rPr sz="1800" spc="-5" dirty="0">
                <a:solidFill>
                  <a:srgbClr val="173356"/>
                </a:solidFill>
                <a:latin typeface="Calibri"/>
                <a:cs typeface="Calibri"/>
              </a:rPr>
              <a:t> reducimos </a:t>
            </a:r>
            <a:r>
              <a:rPr sz="1800" dirty="0">
                <a:solidFill>
                  <a:srgbClr val="173356"/>
                </a:solidFill>
                <a:latin typeface="Calibri"/>
                <a:cs typeface="Calibri"/>
              </a:rPr>
              <a:t>los </a:t>
            </a:r>
            <a:r>
              <a:rPr sz="1800" spc="-5" dirty="0">
                <a:solidFill>
                  <a:srgbClr val="173356"/>
                </a:solidFill>
                <a:latin typeface="Calibri"/>
                <a:cs typeface="Calibri"/>
              </a:rPr>
              <a:t>desperdicios </a:t>
            </a:r>
            <a:r>
              <a:rPr sz="1800" dirty="0">
                <a:solidFill>
                  <a:srgbClr val="173356"/>
                </a:solidFill>
                <a:latin typeface="Calibri"/>
                <a:cs typeface="Calibri"/>
              </a:rPr>
              <a:t>o </a:t>
            </a:r>
            <a:r>
              <a:rPr sz="1800" spc="-5" dirty="0">
                <a:solidFill>
                  <a:srgbClr val="173356"/>
                </a:solidFill>
                <a:latin typeface="Calibri"/>
                <a:cs typeface="Calibri"/>
              </a:rPr>
              <a:t>materiales </a:t>
            </a:r>
            <a:r>
              <a:rPr sz="1800" spc="-15" dirty="0">
                <a:solidFill>
                  <a:srgbClr val="173356"/>
                </a:solidFill>
                <a:latin typeface="Calibri"/>
                <a:cs typeface="Calibri"/>
              </a:rPr>
              <a:t>sobrantes </a:t>
            </a:r>
            <a:r>
              <a:rPr sz="1800" spc="-5" dirty="0">
                <a:solidFill>
                  <a:srgbClr val="173356"/>
                </a:solidFill>
                <a:latin typeface="Calibri"/>
                <a:cs typeface="Calibri"/>
              </a:rPr>
              <a:t>reducimos </a:t>
            </a:r>
            <a:r>
              <a:rPr sz="1800" dirty="0">
                <a:solidFill>
                  <a:srgbClr val="173356"/>
                </a:solidFill>
                <a:latin typeface="Calibri"/>
                <a:cs typeface="Calibri"/>
              </a:rPr>
              <a:t> </a:t>
            </a:r>
            <a:r>
              <a:rPr sz="1800" spc="-5" dirty="0">
                <a:solidFill>
                  <a:srgbClr val="173356"/>
                </a:solidFill>
                <a:latin typeface="Calibri"/>
                <a:cs typeface="Calibri"/>
              </a:rPr>
              <a:t>los </a:t>
            </a:r>
            <a:r>
              <a:rPr sz="1800" spc="-15" dirty="0">
                <a:solidFill>
                  <a:srgbClr val="173356"/>
                </a:solidFill>
                <a:latin typeface="Calibri"/>
                <a:cs typeface="Calibri"/>
              </a:rPr>
              <a:t>costos, </a:t>
            </a:r>
            <a:r>
              <a:rPr sz="1800" spc="-5" dirty="0">
                <a:solidFill>
                  <a:srgbClr val="173356"/>
                </a:solidFill>
                <a:latin typeface="Calibri"/>
                <a:cs typeface="Calibri"/>
              </a:rPr>
              <a:t>si </a:t>
            </a:r>
            <a:r>
              <a:rPr sz="1800" spc="-10" dirty="0">
                <a:solidFill>
                  <a:srgbClr val="173356"/>
                </a:solidFill>
                <a:latin typeface="Calibri"/>
                <a:cs typeface="Calibri"/>
              </a:rPr>
              <a:t>controlamos </a:t>
            </a:r>
            <a:r>
              <a:rPr sz="1800" dirty="0">
                <a:solidFill>
                  <a:srgbClr val="173356"/>
                </a:solidFill>
                <a:latin typeface="Calibri"/>
                <a:cs typeface="Calibri"/>
              </a:rPr>
              <a:t>mas el </a:t>
            </a:r>
            <a:r>
              <a:rPr sz="1800" spc="-5" dirty="0">
                <a:solidFill>
                  <a:srgbClr val="173356"/>
                </a:solidFill>
                <a:latin typeface="Calibri"/>
                <a:cs typeface="Calibri"/>
              </a:rPr>
              <a:t>proceso asegurandonos </a:t>
            </a:r>
            <a:r>
              <a:rPr sz="1800" spc="-10" dirty="0">
                <a:solidFill>
                  <a:srgbClr val="173356"/>
                </a:solidFill>
                <a:latin typeface="Calibri"/>
                <a:cs typeface="Calibri"/>
              </a:rPr>
              <a:t>de </a:t>
            </a:r>
            <a:r>
              <a:rPr sz="1800" spc="-5" dirty="0">
                <a:solidFill>
                  <a:srgbClr val="173356"/>
                </a:solidFill>
                <a:latin typeface="Calibri"/>
                <a:cs typeface="Calibri"/>
              </a:rPr>
              <a:t> </a:t>
            </a:r>
            <a:r>
              <a:rPr sz="1800" spc="-10" dirty="0">
                <a:solidFill>
                  <a:srgbClr val="173356"/>
                </a:solidFill>
                <a:latin typeface="Calibri"/>
                <a:cs typeface="Calibri"/>
              </a:rPr>
              <a:t>que </a:t>
            </a:r>
            <a:r>
              <a:rPr sz="1800" spc="5" dirty="0">
                <a:solidFill>
                  <a:srgbClr val="173356"/>
                </a:solidFill>
                <a:latin typeface="Calibri"/>
                <a:cs typeface="Calibri"/>
              </a:rPr>
              <a:t>no </a:t>
            </a:r>
            <a:r>
              <a:rPr sz="1800" spc="-10" dirty="0">
                <a:solidFill>
                  <a:srgbClr val="173356"/>
                </a:solidFill>
                <a:latin typeface="Calibri"/>
                <a:cs typeface="Calibri"/>
              </a:rPr>
              <a:t>va </a:t>
            </a:r>
            <a:r>
              <a:rPr sz="1800" dirty="0">
                <a:solidFill>
                  <a:srgbClr val="173356"/>
                </a:solidFill>
                <a:latin typeface="Calibri"/>
                <a:cs typeface="Calibri"/>
              </a:rPr>
              <a:t>a </a:t>
            </a:r>
            <a:r>
              <a:rPr sz="1800" spc="-5" dirty="0">
                <a:solidFill>
                  <a:srgbClr val="173356"/>
                </a:solidFill>
                <a:latin typeface="Calibri"/>
                <a:cs typeface="Calibri"/>
              </a:rPr>
              <a:t>tomar </a:t>
            </a:r>
            <a:r>
              <a:rPr sz="1800" dirty="0">
                <a:solidFill>
                  <a:srgbClr val="173356"/>
                </a:solidFill>
                <a:latin typeface="Calibri"/>
                <a:cs typeface="Calibri"/>
              </a:rPr>
              <a:t>algun paso innesesario o alguna accion </a:t>
            </a:r>
            <a:r>
              <a:rPr sz="1800" spc="10" dirty="0">
                <a:solidFill>
                  <a:srgbClr val="173356"/>
                </a:solidFill>
                <a:latin typeface="Calibri"/>
                <a:cs typeface="Calibri"/>
              </a:rPr>
              <a:t>no </a:t>
            </a:r>
            <a:r>
              <a:rPr sz="1800" spc="15" dirty="0">
                <a:solidFill>
                  <a:srgbClr val="173356"/>
                </a:solidFill>
                <a:latin typeface="Calibri"/>
                <a:cs typeface="Calibri"/>
              </a:rPr>
              <a:t> </a:t>
            </a:r>
            <a:r>
              <a:rPr sz="1800" spc="-5" dirty="0">
                <a:solidFill>
                  <a:srgbClr val="173356"/>
                </a:solidFill>
                <a:latin typeface="Calibri"/>
                <a:cs typeface="Calibri"/>
              </a:rPr>
              <a:t>deseada,</a:t>
            </a:r>
            <a:r>
              <a:rPr sz="1800" spc="20" dirty="0">
                <a:solidFill>
                  <a:srgbClr val="173356"/>
                </a:solidFill>
                <a:latin typeface="Calibri"/>
                <a:cs typeface="Calibri"/>
              </a:rPr>
              <a:t> </a:t>
            </a:r>
            <a:r>
              <a:rPr sz="1800" spc="-10" dirty="0">
                <a:solidFill>
                  <a:srgbClr val="173356"/>
                </a:solidFill>
                <a:latin typeface="Calibri"/>
                <a:cs typeface="Calibri"/>
              </a:rPr>
              <a:t>aumentamos</a:t>
            </a:r>
            <a:r>
              <a:rPr sz="1800" spc="50" dirty="0">
                <a:solidFill>
                  <a:srgbClr val="173356"/>
                </a:solidFill>
                <a:latin typeface="Calibri"/>
                <a:cs typeface="Calibri"/>
              </a:rPr>
              <a:t> </a:t>
            </a:r>
            <a:r>
              <a:rPr sz="1800" spc="-5" dirty="0">
                <a:solidFill>
                  <a:srgbClr val="173356"/>
                </a:solidFill>
                <a:latin typeface="Calibri"/>
                <a:cs typeface="Calibri"/>
              </a:rPr>
              <a:t>los</a:t>
            </a:r>
            <a:r>
              <a:rPr sz="1800" spc="-10" dirty="0">
                <a:solidFill>
                  <a:srgbClr val="173356"/>
                </a:solidFill>
                <a:latin typeface="Calibri"/>
                <a:cs typeface="Calibri"/>
              </a:rPr>
              <a:t> beneficios.</a:t>
            </a:r>
            <a:endParaRPr sz="1800" dirty="0">
              <a:latin typeface="Calibri"/>
              <a:cs typeface="Calibri"/>
            </a:endParaRPr>
          </a:p>
          <a:p>
            <a:pPr>
              <a:lnSpc>
                <a:spcPct val="100000"/>
              </a:lnSpc>
              <a:spcBef>
                <a:spcPts val="25"/>
              </a:spcBef>
              <a:buAutoNum type="arabicPeriod" startAt="3"/>
            </a:pPr>
            <a:endParaRPr sz="1750" dirty="0">
              <a:latin typeface="Calibri"/>
              <a:cs typeface="Calibri"/>
            </a:endParaRPr>
          </a:p>
          <a:p>
            <a:pPr marL="12700" marR="6350" algn="just">
              <a:lnSpc>
                <a:spcPct val="100000"/>
              </a:lnSpc>
              <a:buAutoNum type="arabicPeriod" startAt="3"/>
              <a:tabLst>
                <a:tab pos="348615" algn="l"/>
              </a:tabLst>
            </a:pPr>
            <a:r>
              <a:rPr sz="1800" spc="-10" dirty="0">
                <a:solidFill>
                  <a:srgbClr val="173356"/>
                </a:solidFill>
                <a:latin typeface="Calibri"/>
                <a:cs typeface="Calibri"/>
              </a:rPr>
              <a:t>Cumplimiento</a:t>
            </a:r>
            <a:r>
              <a:rPr sz="1800" spc="-5"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spc="-5" dirty="0">
                <a:solidFill>
                  <a:srgbClr val="173356"/>
                </a:solidFill>
                <a:latin typeface="Calibri"/>
                <a:cs typeface="Calibri"/>
              </a:rPr>
              <a:t>seguridad.</a:t>
            </a:r>
            <a:r>
              <a:rPr sz="1800" dirty="0">
                <a:solidFill>
                  <a:srgbClr val="173356"/>
                </a:solidFill>
                <a:latin typeface="Calibri"/>
                <a:cs typeface="Calibri"/>
              </a:rPr>
              <a:t> </a:t>
            </a:r>
            <a:r>
              <a:rPr sz="1800" spc="-10" dirty="0">
                <a:solidFill>
                  <a:srgbClr val="173356"/>
                </a:solidFill>
                <a:latin typeface="Calibri"/>
                <a:cs typeface="Calibri"/>
              </a:rPr>
              <a:t>Ayuda</a:t>
            </a:r>
            <a:r>
              <a:rPr sz="1800" spc="-5" dirty="0">
                <a:solidFill>
                  <a:srgbClr val="173356"/>
                </a:solidFill>
                <a:latin typeface="Calibri"/>
                <a:cs typeface="Calibri"/>
              </a:rPr>
              <a:t> </a:t>
            </a:r>
            <a:r>
              <a:rPr sz="1800" dirty="0">
                <a:solidFill>
                  <a:srgbClr val="173356"/>
                </a:solidFill>
                <a:latin typeface="Calibri"/>
                <a:cs typeface="Calibri"/>
              </a:rPr>
              <a:t>a</a:t>
            </a:r>
            <a:r>
              <a:rPr sz="1800" spc="5" dirty="0">
                <a:solidFill>
                  <a:srgbClr val="173356"/>
                </a:solidFill>
                <a:latin typeface="Calibri"/>
                <a:cs typeface="Calibri"/>
              </a:rPr>
              <a:t> </a:t>
            </a:r>
            <a:r>
              <a:rPr sz="1800" dirty="0">
                <a:solidFill>
                  <a:srgbClr val="173356"/>
                </a:solidFill>
                <a:latin typeface="Calibri"/>
                <a:cs typeface="Calibri"/>
              </a:rPr>
              <a:t>las</a:t>
            </a:r>
            <a:r>
              <a:rPr sz="1800" spc="5" dirty="0">
                <a:solidFill>
                  <a:srgbClr val="173356"/>
                </a:solidFill>
                <a:latin typeface="Calibri"/>
                <a:cs typeface="Calibri"/>
              </a:rPr>
              <a:t> </a:t>
            </a:r>
            <a:r>
              <a:rPr sz="1800" spc="-5" dirty="0">
                <a:solidFill>
                  <a:srgbClr val="173356"/>
                </a:solidFill>
                <a:latin typeface="Calibri"/>
                <a:cs typeface="Calibri"/>
              </a:rPr>
              <a:t>empresas</a:t>
            </a:r>
            <a:r>
              <a:rPr sz="1800" dirty="0">
                <a:solidFill>
                  <a:srgbClr val="173356"/>
                </a:solidFill>
                <a:latin typeface="Calibri"/>
                <a:cs typeface="Calibri"/>
              </a:rPr>
              <a:t> a </a:t>
            </a:r>
            <a:r>
              <a:rPr sz="1800" spc="5" dirty="0">
                <a:solidFill>
                  <a:srgbClr val="173356"/>
                </a:solidFill>
                <a:latin typeface="Calibri"/>
                <a:cs typeface="Calibri"/>
              </a:rPr>
              <a:t> </a:t>
            </a:r>
            <a:r>
              <a:rPr sz="1800" spc="-10" dirty="0">
                <a:solidFill>
                  <a:srgbClr val="173356"/>
                </a:solidFill>
                <a:latin typeface="Calibri"/>
                <a:cs typeface="Calibri"/>
              </a:rPr>
              <a:t>documentar </a:t>
            </a:r>
            <a:r>
              <a:rPr sz="1800" dirty="0">
                <a:solidFill>
                  <a:srgbClr val="173356"/>
                </a:solidFill>
                <a:latin typeface="Calibri"/>
                <a:cs typeface="Calibri"/>
              </a:rPr>
              <a:t>e </a:t>
            </a:r>
            <a:r>
              <a:rPr sz="1800" spc="-5" dirty="0">
                <a:solidFill>
                  <a:srgbClr val="173356"/>
                </a:solidFill>
                <a:latin typeface="Calibri"/>
                <a:cs typeface="Calibri"/>
              </a:rPr>
              <a:t>implementar politicas </a:t>
            </a:r>
            <a:r>
              <a:rPr sz="1800" dirty="0">
                <a:solidFill>
                  <a:srgbClr val="173356"/>
                </a:solidFill>
                <a:latin typeface="Calibri"/>
                <a:cs typeface="Calibri"/>
              </a:rPr>
              <a:t>y </a:t>
            </a:r>
            <a:r>
              <a:rPr sz="1800" spc="-15" dirty="0">
                <a:solidFill>
                  <a:srgbClr val="173356"/>
                </a:solidFill>
                <a:latin typeface="Calibri"/>
                <a:cs typeface="Calibri"/>
              </a:rPr>
              <a:t>controles </a:t>
            </a:r>
            <a:r>
              <a:rPr sz="1800" spc="-5" dirty="0">
                <a:solidFill>
                  <a:srgbClr val="173356"/>
                </a:solidFill>
                <a:latin typeface="Calibri"/>
                <a:cs typeface="Calibri"/>
              </a:rPr>
              <a:t>internos, </a:t>
            </a:r>
            <a:r>
              <a:rPr sz="1800" spc="-10" dirty="0">
                <a:solidFill>
                  <a:srgbClr val="173356"/>
                </a:solidFill>
                <a:latin typeface="Calibri"/>
                <a:cs typeface="Calibri"/>
              </a:rPr>
              <a:t>no </a:t>
            </a:r>
            <a:r>
              <a:rPr sz="1800" spc="-5" dirty="0">
                <a:solidFill>
                  <a:srgbClr val="173356"/>
                </a:solidFill>
                <a:latin typeface="Calibri"/>
                <a:cs typeface="Calibri"/>
              </a:rPr>
              <a:t> </a:t>
            </a:r>
            <a:r>
              <a:rPr sz="1800" spc="-20" dirty="0">
                <a:solidFill>
                  <a:srgbClr val="173356"/>
                </a:solidFill>
                <a:latin typeface="Calibri"/>
                <a:cs typeface="Calibri"/>
              </a:rPr>
              <a:t>hay</a:t>
            </a:r>
            <a:r>
              <a:rPr sz="1800" spc="370" dirty="0">
                <a:solidFill>
                  <a:srgbClr val="173356"/>
                </a:solidFill>
                <a:latin typeface="Calibri"/>
                <a:cs typeface="Calibri"/>
              </a:rPr>
              <a:t> </a:t>
            </a:r>
            <a:r>
              <a:rPr sz="1800" spc="-5" dirty="0">
                <a:solidFill>
                  <a:srgbClr val="173356"/>
                </a:solidFill>
                <a:latin typeface="Calibri"/>
                <a:cs typeface="Calibri"/>
              </a:rPr>
              <a:t>duda</a:t>
            </a:r>
            <a:r>
              <a:rPr sz="1800" dirty="0">
                <a:solidFill>
                  <a:srgbClr val="173356"/>
                </a:solidFill>
                <a:latin typeface="Calibri"/>
                <a:cs typeface="Calibri"/>
              </a:rPr>
              <a:t> </a:t>
            </a:r>
            <a:r>
              <a:rPr sz="1800" spc="-10" dirty="0">
                <a:solidFill>
                  <a:srgbClr val="173356"/>
                </a:solidFill>
                <a:latin typeface="Calibri"/>
                <a:cs typeface="Calibri"/>
              </a:rPr>
              <a:t>que</a:t>
            </a:r>
            <a:r>
              <a:rPr sz="1800" spc="-5" dirty="0">
                <a:solidFill>
                  <a:srgbClr val="173356"/>
                </a:solidFill>
                <a:latin typeface="Calibri"/>
                <a:cs typeface="Calibri"/>
              </a:rPr>
              <a:t> </a:t>
            </a:r>
            <a:r>
              <a:rPr sz="1800" dirty="0">
                <a:solidFill>
                  <a:srgbClr val="173356"/>
                </a:solidFill>
                <a:latin typeface="Calibri"/>
                <a:cs typeface="Calibri"/>
              </a:rPr>
              <a:t>eso</a:t>
            </a:r>
            <a:r>
              <a:rPr sz="1800" spc="5" dirty="0">
                <a:solidFill>
                  <a:srgbClr val="173356"/>
                </a:solidFill>
                <a:latin typeface="Calibri"/>
                <a:cs typeface="Calibri"/>
              </a:rPr>
              <a:t> </a:t>
            </a:r>
            <a:r>
              <a:rPr sz="1800" spc="-5" dirty="0">
                <a:solidFill>
                  <a:srgbClr val="173356"/>
                </a:solidFill>
                <a:latin typeface="Calibri"/>
                <a:cs typeface="Calibri"/>
              </a:rPr>
              <a:t>hace</a:t>
            </a:r>
            <a:r>
              <a:rPr sz="1800" dirty="0">
                <a:solidFill>
                  <a:srgbClr val="173356"/>
                </a:solidFill>
                <a:latin typeface="Calibri"/>
                <a:cs typeface="Calibri"/>
              </a:rPr>
              <a:t> una</a:t>
            </a:r>
            <a:r>
              <a:rPr sz="1800" spc="5" dirty="0">
                <a:solidFill>
                  <a:srgbClr val="173356"/>
                </a:solidFill>
                <a:latin typeface="Calibri"/>
                <a:cs typeface="Calibri"/>
              </a:rPr>
              <a:t> </a:t>
            </a:r>
            <a:r>
              <a:rPr sz="1800" spc="-5" dirty="0">
                <a:solidFill>
                  <a:srgbClr val="173356"/>
                </a:solidFill>
                <a:latin typeface="Calibri"/>
                <a:cs typeface="Calibri"/>
              </a:rPr>
              <a:t>empresa</a:t>
            </a:r>
            <a:r>
              <a:rPr sz="1800" dirty="0">
                <a:solidFill>
                  <a:srgbClr val="173356"/>
                </a:solidFill>
                <a:latin typeface="Calibri"/>
                <a:cs typeface="Calibri"/>
              </a:rPr>
              <a:t> mas</a:t>
            </a:r>
            <a:r>
              <a:rPr sz="1800" spc="5" dirty="0">
                <a:solidFill>
                  <a:srgbClr val="173356"/>
                </a:solidFill>
                <a:latin typeface="Calibri"/>
                <a:cs typeface="Calibri"/>
              </a:rPr>
              <a:t> </a:t>
            </a:r>
            <a:r>
              <a:rPr sz="1800" spc="-10" dirty="0">
                <a:solidFill>
                  <a:srgbClr val="173356"/>
                </a:solidFill>
                <a:latin typeface="Calibri"/>
                <a:cs typeface="Calibri"/>
              </a:rPr>
              <a:t>segura</a:t>
            </a:r>
            <a:r>
              <a:rPr sz="1800" spc="-5" dirty="0">
                <a:solidFill>
                  <a:srgbClr val="173356"/>
                </a:solidFill>
                <a:latin typeface="Calibri"/>
                <a:cs typeface="Calibri"/>
              </a:rPr>
              <a:t> </a:t>
            </a:r>
            <a:r>
              <a:rPr sz="1800" dirty="0">
                <a:solidFill>
                  <a:srgbClr val="173356"/>
                </a:solidFill>
                <a:latin typeface="Calibri"/>
                <a:cs typeface="Calibri"/>
              </a:rPr>
              <a:t>mas </a:t>
            </a:r>
            <a:r>
              <a:rPr sz="1800" spc="5" dirty="0">
                <a:solidFill>
                  <a:srgbClr val="173356"/>
                </a:solidFill>
                <a:latin typeface="Calibri"/>
                <a:cs typeface="Calibri"/>
              </a:rPr>
              <a:t> </a:t>
            </a:r>
            <a:r>
              <a:rPr sz="1800" spc="-15" dirty="0">
                <a:solidFill>
                  <a:srgbClr val="173356"/>
                </a:solidFill>
                <a:latin typeface="Calibri"/>
                <a:cs typeface="Calibri"/>
              </a:rPr>
              <a:t>organizada</a:t>
            </a:r>
            <a:r>
              <a:rPr sz="1800" spc="50"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spc="-10" dirty="0">
                <a:solidFill>
                  <a:srgbClr val="173356"/>
                </a:solidFill>
                <a:latin typeface="Calibri"/>
                <a:cs typeface="Calibri"/>
              </a:rPr>
              <a:t>confiable.</a:t>
            </a:r>
            <a:endParaRPr sz="1800" dirty="0">
              <a:latin typeface="Calibri"/>
              <a:cs typeface="Calibri"/>
            </a:endParaRPr>
          </a:p>
          <a:p>
            <a:pPr>
              <a:lnSpc>
                <a:spcPct val="100000"/>
              </a:lnSpc>
              <a:spcBef>
                <a:spcPts val="30"/>
              </a:spcBef>
              <a:buAutoNum type="arabicPeriod" startAt="3"/>
            </a:pPr>
            <a:endParaRPr sz="1750" dirty="0">
              <a:latin typeface="Calibri"/>
              <a:cs typeface="Calibri"/>
            </a:endParaRPr>
          </a:p>
          <a:p>
            <a:pPr marL="12700" marR="5080" algn="just">
              <a:lnSpc>
                <a:spcPct val="100000"/>
              </a:lnSpc>
              <a:buAutoNum type="arabicPeriod" startAt="3"/>
              <a:tabLst>
                <a:tab pos="338455" algn="l"/>
              </a:tabLst>
            </a:pPr>
            <a:r>
              <a:rPr sz="1800" spc="-10" dirty="0">
                <a:solidFill>
                  <a:srgbClr val="173356"/>
                </a:solidFill>
                <a:latin typeface="Calibri"/>
                <a:cs typeface="Calibri"/>
              </a:rPr>
              <a:t>Mejora</a:t>
            </a:r>
            <a:r>
              <a:rPr sz="1800" spc="-5" dirty="0">
                <a:solidFill>
                  <a:srgbClr val="173356"/>
                </a:solidFill>
                <a:latin typeface="Calibri"/>
                <a:cs typeface="Calibri"/>
              </a:rPr>
              <a:t> de</a:t>
            </a:r>
            <a:r>
              <a:rPr sz="1800" dirty="0">
                <a:solidFill>
                  <a:srgbClr val="173356"/>
                </a:solidFill>
                <a:latin typeface="Calibri"/>
                <a:cs typeface="Calibri"/>
              </a:rPr>
              <a:t> </a:t>
            </a:r>
            <a:r>
              <a:rPr sz="1800" spc="-5" dirty="0">
                <a:solidFill>
                  <a:srgbClr val="173356"/>
                </a:solidFill>
                <a:latin typeface="Calibri"/>
                <a:cs typeface="Calibri"/>
              </a:rPr>
              <a:t>comunicacion.</a:t>
            </a:r>
            <a:r>
              <a:rPr sz="1800" dirty="0">
                <a:solidFill>
                  <a:srgbClr val="173356"/>
                </a:solidFill>
                <a:latin typeface="Calibri"/>
                <a:cs typeface="Calibri"/>
              </a:rPr>
              <a:t> </a:t>
            </a:r>
            <a:r>
              <a:rPr sz="1800" spc="-5" dirty="0">
                <a:solidFill>
                  <a:srgbClr val="173356"/>
                </a:solidFill>
                <a:latin typeface="Calibri"/>
                <a:cs typeface="Calibri"/>
              </a:rPr>
              <a:t>Las</a:t>
            </a:r>
            <a:r>
              <a:rPr sz="1800" dirty="0">
                <a:solidFill>
                  <a:srgbClr val="173356"/>
                </a:solidFill>
                <a:latin typeface="Calibri"/>
                <a:cs typeface="Calibri"/>
              </a:rPr>
              <a:t> quejas</a:t>
            </a:r>
            <a:r>
              <a:rPr sz="1800" spc="5" dirty="0">
                <a:solidFill>
                  <a:srgbClr val="173356"/>
                </a:solidFill>
                <a:latin typeface="Calibri"/>
                <a:cs typeface="Calibri"/>
              </a:rPr>
              <a:t> </a:t>
            </a:r>
            <a:r>
              <a:rPr sz="1800" dirty="0">
                <a:solidFill>
                  <a:srgbClr val="173356"/>
                </a:solidFill>
                <a:latin typeface="Calibri"/>
                <a:cs typeface="Calibri"/>
              </a:rPr>
              <a:t>mas</a:t>
            </a:r>
            <a:r>
              <a:rPr sz="1800" spc="5" dirty="0">
                <a:solidFill>
                  <a:srgbClr val="173356"/>
                </a:solidFill>
                <a:latin typeface="Calibri"/>
                <a:cs typeface="Calibri"/>
              </a:rPr>
              <a:t> </a:t>
            </a:r>
            <a:r>
              <a:rPr sz="1800" dirty="0">
                <a:solidFill>
                  <a:srgbClr val="173356"/>
                </a:solidFill>
                <a:latin typeface="Calibri"/>
                <a:cs typeface="Calibri"/>
              </a:rPr>
              <a:t>communes </a:t>
            </a:r>
            <a:r>
              <a:rPr sz="1800" spc="5" dirty="0">
                <a:solidFill>
                  <a:srgbClr val="173356"/>
                </a:solidFill>
                <a:latin typeface="Calibri"/>
                <a:cs typeface="Calibri"/>
              </a:rPr>
              <a:t> </a:t>
            </a:r>
            <a:r>
              <a:rPr sz="1800" spc="-5" dirty="0">
                <a:solidFill>
                  <a:srgbClr val="173356"/>
                </a:solidFill>
                <a:latin typeface="Calibri"/>
                <a:cs typeface="Calibri"/>
              </a:rPr>
              <a:t>implican </a:t>
            </a:r>
            <a:r>
              <a:rPr sz="1800" dirty="0">
                <a:solidFill>
                  <a:srgbClr val="173356"/>
                </a:solidFill>
                <a:latin typeface="Calibri"/>
                <a:cs typeface="Calibri"/>
              </a:rPr>
              <a:t>la </a:t>
            </a:r>
            <a:r>
              <a:rPr sz="1800" spc="-15" dirty="0">
                <a:solidFill>
                  <a:srgbClr val="173356"/>
                </a:solidFill>
                <a:latin typeface="Calibri"/>
                <a:cs typeface="Calibri"/>
              </a:rPr>
              <a:t>falta </a:t>
            </a:r>
            <a:r>
              <a:rPr sz="1800" spc="-5" dirty="0">
                <a:solidFill>
                  <a:srgbClr val="173356"/>
                </a:solidFill>
                <a:latin typeface="Calibri"/>
                <a:cs typeface="Calibri"/>
              </a:rPr>
              <a:t>de </a:t>
            </a:r>
            <a:r>
              <a:rPr sz="1800" spc="-10" dirty="0">
                <a:solidFill>
                  <a:srgbClr val="173356"/>
                </a:solidFill>
                <a:latin typeface="Calibri"/>
                <a:cs typeface="Calibri"/>
              </a:rPr>
              <a:t>informacion, </a:t>
            </a:r>
            <a:r>
              <a:rPr sz="1800" spc="-15" dirty="0">
                <a:solidFill>
                  <a:srgbClr val="173356"/>
                </a:solidFill>
                <a:latin typeface="Calibri"/>
                <a:cs typeface="Calibri"/>
              </a:rPr>
              <a:t>falta </a:t>
            </a:r>
            <a:r>
              <a:rPr sz="1800" spc="-5" dirty="0">
                <a:solidFill>
                  <a:srgbClr val="173356"/>
                </a:solidFill>
                <a:latin typeface="Calibri"/>
                <a:cs typeface="Calibri"/>
              </a:rPr>
              <a:t>de seguiridad </a:t>
            </a:r>
            <a:r>
              <a:rPr sz="1800" spc="10" dirty="0">
                <a:solidFill>
                  <a:srgbClr val="173356"/>
                </a:solidFill>
                <a:latin typeface="Calibri"/>
                <a:cs typeface="Calibri"/>
              </a:rPr>
              <a:t>en </a:t>
            </a:r>
            <a:r>
              <a:rPr sz="1800" dirty="0">
                <a:solidFill>
                  <a:srgbClr val="173356"/>
                </a:solidFill>
                <a:latin typeface="Calibri"/>
                <a:cs typeface="Calibri"/>
              </a:rPr>
              <a:t>lo </a:t>
            </a:r>
            <a:r>
              <a:rPr sz="1800" spc="-10" dirty="0">
                <a:solidFill>
                  <a:srgbClr val="173356"/>
                </a:solidFill>
                <a:latin typeface="Calibri"/>
                <a:cs typeface="Calibri"/>
              </a:rPr>
              <a:t>que </a:t>
            </a:r>
            <a:r>
              <a:rPr sz="1800" spc="-5" dirty="0">
                <a:solidFill>
                  <a:srgbClr val="173356"/>
                </a:solidFill>
                <a:latin typeface="Calibri"/>
                <a:cs typeface="Calibri"/>
              </a:rPr>
              <a:t> se</a:t>
            </a:r>
            <a:r>
              <a:rPr sz="1800" spc="10" dirty="0">
                <a:solidFill>
                  <a:srgbClr val="173356"/>
                </a:solidFill>
                <a:latin typeface="Calibri"/>
                <a:cs typeface="Calibri"/>
              </a:rPr>
              <a:t> </a:t>
            </a:r>
            <a:r>
              <a:rPr sz="1800" spc="-10" dirty="0">
                <a:solidFill>
                  <a:srgbClr val="173356"/>
                </a:solidFill>
                <a:latin typeface="Calibri"/>
                <a:cs typeface="Calibri"/>
              </a:rPr>
              <a:t>espera</a:t>
            </a:r>
            <a:r>
              <a:rPr sz="1800" spc="5" dirty="0">
                <a:solidFill>
                  <a:srgbClr val="173356"/>
                </a:solidFill>
                <a:latin typeface="Calibri"/>
                <a:cs typeface="Calibri"/>
              </a:rPr>
              <a:t> </a:t>
            </a:r>
            <a:r>
              <a:rPr sz="1800" spc="-5" dirty="0">
                <a:solidFill>
                  <a:srgbClr val="173356"/>
                </a:solidFill>
                <a:latin typeface="Calibri"/>
                <a:cs typeface="Calibri"/>
              </a:rPr>
              <a:t>de</a:t>
            </a:r>
            <a:r>
              <a:rPr sz="1800" spc="15" dirty="0">
                <a:solidFill>
                  <a:srgbClr val="173356"/>
                </a:solidFill>
                <a:latin typeface="Calibri"/>
                <a:cs typeface="Calibri"/>
              </a:rPr>
              <a:t> </a:t>
            </a:r>
            <a:r>
              <a:rPr sz="1800" spc="-5" dirty="0">
                <a:solidFill>
                  <a:srgbClr val="173356"/>
                </a:solidFill>
                <a:latin typeface="Calibri"/>
                <a:cs typeface="Calibri"/>
              </a:rPr>
              <a:t>ellos</a:t>
            </a:r>
            <a:r>
              <a:rPr sz="1800" spc="15"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spc="-15" dirty="0">
                <a:solidFill>
                  <a:srgbClr val="173356"/>
                </a:solidFill>
                <a:latin typeface="Calibri"/>
                <a:cs typeface="Calibri"/>
              </a:rPr>
              <a:t>falta</a:t>
            </a:r>
            <a:r>
              <a:rPr sz="1800" spc="10" dirty="0">
                <a:solidFill>
                  <a:srgbClr val="173356"/>
                </a:solidFill>
                <a:latin typeface="Calibri"/>
                <a:cs typeface="Calibri"/>
              </a:rPr>
              <a:t> </a:t>
            </a:r>
            <a:r>
              <a:rPr sz="1800" spc="-5" dirty="0">
                <a:solidFill>
                  <a:srgbClr val="173356"/>
                </a:solidFill>
                <a:latin typeface="Calibri"/>
                <a:cs typeface="Calibri"/>
              </a:rPr>
              <a:t>de</a:t>
            </a:r>
            <a:r>
              <a:rPr sz="1800" spc="20" dirty="0">
                <a:solidFill>
                  <a:srgbClr val="173356"/>
                </a:solidFill>
                <a:latin typeface="Calibri"/>
                <a:cs typeface="Calibri"/>
              </a:rPr>
              <a:t> </a:t>
            </a:r>
            <a:r>
              <a:rPr sz="1800" spc="-10" dirty="0">
                <a:solidFill>
                  <a:srgbClr val="173356"/>
                </a:solidFill>
                <a:latin typeface="Calibri"/>
                <a:cs typeface="Calibri"/>
              </a:rPr>
              <a:t>comunicacion</a:t>
            </a:r>
            <a:r>
              <a:rPr sz="1800" spc="70" dirty="0">
                <a:solidFill>
                  <a:srgbClr val="173356"/>
                </a:solidFill>
                <a:latin typeface="Calibri"/>
                <a:cs typeface="Calibri"/>
              </a:rPr>
              <a:t> </a:t>
            </a:r>
            <a:r>
              <a:rPr sz="1800" spc="-15" dirty="0">
                <a:solidFill>
                  <a:srgbClr val="173356"/>
                </a:solidFill>
                <a:latin typeface="Calibri"/>
                <a:cs typeface="Calibri"/>
              </a:rPr>
              <a:t>entre</a:t>
            </a:r>
            <a:r>
              <a:rPr sz="1800" spc="15" dirty="0">
                <a:solidFill>
                  <a:srgbClr val="173356"/>
                </a:solidFill>
                <a:latin typeface="Calibri"/>
                <a:cs typeface="Calibri"/>
              </a:rPr>
              <a:t> </a:t>
            </a:r>
            <a:r>
              <a:rPr sz="1800" spc="-5" dirty="0">
                <a:solidFill>
                  <a:srgbClr val="173356"/>
                </a:solidFill>
                <a:latin typeface="Calibri"/>
                <a:cs typeface="Calibri"/>
              </a:rPr>
              <a:t>los</a:t>
            </a:r>
            <a:r>
              <a:rPr sz="1800" spc="10" dirty="0">
                <a:solidFill>
                  <a:srgbClr val="173356"/>
                </a:solidFill>
                <a:latin typeface="Calibri"/>
                <a:cs typeface="Calibri"/>
              </a:rPr>
              <a:t> </a:t>
            </a:r>
            <a:r>
              <a:rPr sz="1800" spc="-10" dirty="0">
                <a:solidFill>
                  <a:srgbClr val="173356"/>
                </a:solidFill>
                <a:latin typeface="Calibri"/>
                <a:cs typeface="Calibri"/>
              </a:rPr>
              <a:t>sectores.</a:t>
            </a:r>
            <a:endParaRPr sz="1800" dirty="0">
              <a:latin typeface="Calibri"/>
              <a:cs typeface="Calibri"/>
            </a:endParaRPr>
          </a:p>
        </p:txBody>
      </p:sp>
      <p:sp>
        <p:nvSpPr>
          <p:cNvPr id="3" name="object 3"/>
          <p:cNvSpPr txBox="1">
            <a:spLocks noGrp="1"/>
          </p:cNvSpPr>
          <p:nvPr>
            <p:ph type="title"/>
          </p:nvPr>
        </p:nvSpPr>
        <p:spPr>
          <a:xfrm>
            <a:off x="628650" y="836829"/>
            <a:ext cx="7886700" cy="382156"/>
          </a:xfrm>
          <a:prstGeom prst="rect">
            <a:avLst/>
          </a:prstGeom>
        </p:spPr>
        <p:txBody>
          <a:bodyPr vert="horz" wrap="square" lIns="0" tIns="12700" rIns="0" bIns="0" rtlCol="0">
            <a:spAutoFit/>
          </a:bodyPr>
          <a:lstStyle/>
          <a:p>
            <a:pPr marL="2466975" marR="5080" indent="-2454910">
              <a:lnSpc>
                <a:spcPct val="100000"/>
              </a:lnSpc>
              <a:spcBef>
                <a:spcPts val="100"/>
              </a:spcBef>
            </a:pPr>
            <a:r>
              <a:rPr sz="2400" b="1" spc="-20" dirty="0"/>
              <a:t>BENEFICIOS</a:t>
            </a:r>
            <a:r>
              <a:rPr sz="2400" b="1" spc="-100" dirty="0"/>
              <a:t> </a:t>
            </a:r>
            <a:r>
              <a:rPr sz="2400" b="1" spc="-15" dirty="0"/>
              <a:t>DE</a:t>
            </a:r>
            <a:r>
              <a:rPr sz="2400" b="1" spc="-55" dirty="0"/>
              <a:t> </a:t>
            </a:r>
            <a:r>
              <a:rPr sz="2400" b="1" dirty="0"/>
              <a:t>LA</a:t>
            </a:r>
            <a:r>
              <a:rPr sz="2400" b="1" spc="-75" dirty="0"/>
              <a:t> </a:t>
            </a:r>
            <a:r>
              <a:rPr sz="2400" b="1" spc="-25" dirty="0"/>
              <a:t>GESTION</a:t>
            </a:r>
            <a:r>
              <a:rPr sz="2400" b="1" spc="-114" dirty="0"/>
              <a:t> </a:t>
            </a:r>
            <a:r>
              <a:rPr sz="2400" b="1" spc="-15" dirty="0"/>
              <a:t>DE</a:t>
            </a:r>
            <a:r>
              <a:rPr sz="2400" b="1" spc="-55" dirty="0"/>
              <a:t> </a:t>
            </a:r>
            <a:r>
              <a:rPr sz="2400" b="1" spc="-30" dirty="0"/>
              <a:t>PROCESOS</a:t>
            </a:r>
            <a:r>
              <a:rPr sz="2400" b="1" spc="-100" dirty="0"/>
              <a:t> </a:t>
            </a:r>
            <a:r>
              <a:rPr sz="2400" b="1" dirty="0"/>
              <a:t>EN </a:t>
            </a:r>
            <a:r>
              <a:rPr sz="2400" b="1" spc="-710" dirty="0"/>
              <a:t> </a:t>
            </a:r>
            <a:r>
              <a:rPr sz="2400" b="1" spc="-15" dirty="0"/>
              <a:t>UNA</a:t>
            </a:r>
            <a:r>
              <a:rPr sz="2400" b="1" spc="-95" dirty="0"/>
              <a:t> </a:t>
            </a:r>
            <a:r>
              <a:rPr sz="2400" b="1" spc="-25" dirty="0"/>
              <a:t>EMPRESA</a:t>
            </a:r>
          </a:p>
        </p:txBody>
      </p:sp>
      <p:pic>
        <p:nvPicPr>
          <p:cNvPr id="6" name="object 6"/>
          <p:cNvPicPr/>
          <p:nvPr/>
        </p:nvPicPr>
        <p:blipFill>
          <a:blip r:embed="rId2" cstate="print"/>
          <a:stretch>
            <a:fillRect/>
          </a:stretch>
        </p:blipFill>
        <p:spPr>
          <a:xfrm>
            <a:off x="7556500" y="0"/>
            <a:ext cx="1587500" cy="1188720"/>
          </a:xfrm>
          <a:prstGeom prst="rect">
            <a:avLst/>
          </a:prstGeom>
        </p:spPr>
      </p:pic>
    </p:spTree>
    <p:extLst>
      <p:ext uri="{BB962C8B-B14F-4D97-AF65-F5344CB8AC3E}">
        <p14:creationId xmlns:p14="http://schemas.microsoft.com/office/powerpoint/2010/main" val="3381524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83613" y="1794509"/>
            <a:ext cx="5822950" cy="3592829"/>
          </a:xfrm>
          <a:prstGeom prst="rect">
            <a:avLst/>
          </a:prstGeom>
        </p:spPr>
        <p:txBody>
          <a:bodyPr vert="horz" wrap="square" lIns="0" tIns="12700" rIns="0" bIns="0" rtlCol="0">
            <a:spAutoFit/>
          </a:bodyPr>
          <a:lstStyle/>
          <a:p>
            <a:pPr marL="12700" marR="6350" algn="just">
              <a:lnSpc>
                <a:spcPct val="100000"/>
              </a:lnSpc>
              <a:spcBef>
                <a:spcPts val="100"/>
              </a:spcBef>
            </a:pPr>
            <a:r>
              <a:rPr sz="1800" spc="-5" dirty="0">
                <a:solidFill>
                  <a:srgbClr val="173356"/>
                </a:solidFill>
                <a:latin typeface="Calibri"/>
                <a:cs typeface="Calibri"/>
              </a:rPr>
              <a:t>Los beneficios de </a:t>
            </a:r>
            <a:r>
              <a:rPr sz="1800" dirty="0">
                <a:solidFill>
                  <a:srgbClr val="173356"/>
                </a:solidFill>
                <a:latin typeface="Calibri"/>
                <a:cs typeface="Calibri"/>
              </a:rPr>
              <a:t>la </a:t>
            </a:r>
            <a:r>
              <a:rPr sz="1800" spc="-10" dirty="0">
                <a:solidFill>
                  <a:srgbClr val="173356"/>
                </a:solidFill>
                <a:latin typeface="Calibri"/>
                <a:cs typeface="Calibri"/>
              </a:rPr>
              <a:t>gestion </a:t>
            </a:r>
            <a:r>
              <a:rPr sz="1800" dirty="0">
                <a:solidFill>
                  <a:srgbClr val="173356"/>
                </a:solidFill>
                <a:latin typeface="Calibri"/>
                <a:cs typeface="Calibri"/>
              </a:rPr>
              <a:t>por </a:t>
            </a:r>
            <a:r>
              <a:rPr sz="1800" spc="-5" dirty="0">
                <a:solidFill>
                  <a:srgbClr val="173356"/>
                </a:solidFill>
                <a:latin typeface="Calibri"/>
                <a:cs typeface="Calibri"/>
              </a:rPr>
              <a:t>procesos, pueden </a:t>
            </a:r>
            <a:r>
              <a:rPr sz="1800" spc="-10" dirty="0">
                <a:solidFill>
                  <a:srgbClr val="173356"/>
                </a:solidFill>
                <a:latin typeface="Calibri"/>
                <a:cs typeface="Calibri"/>
              </a:rPr>
              <a:t>tardar un </a:t>
            </a:r>
            <a:r>
              <a:rPr sz="1800" spc="-5" dirty="0">
                <a:solidFill>
                  <a:srgbClr val="173356"/>
                </a:solidFill>
                <a:latin typeface="Calibri"/>
                <a:cs typeface="Calibri"/>
              </a:rPr>
              <a:t> </a:t>
            </a:r>
            <a:r>
              <a:rPr sz="1800" dirty="0">
                <a:solidFill>
                  <a:srgbClr val="173356"/>
                </a:solidFill>
                <a:latin typeface="Calibri"/>
                <a:cs typeface="Calibri"/>
              </a:rPr>
              <a:t>tiempo en</a:t>
            </a:r>
            <a:r>
              <a:rPr sz="1800" spc="5" dirty="0">
                <a:solidFill>
                  <a:srgbClr val="173356"/>
                </a:solidFill>
                <a:latin typeface="Calibri"/>
                <a:cs typeface="Calibri"/>
              </a:rPr>
              <a:t> </a:t>
            </a:r>
            <a:r>
              <a:rPr sz="1800" spc="-25" dirty="0">
                <a:solidFill>
                  <a:srgbClr val="173356"/>
                </a:solidFill>
                <a:latin typeface="Calibri"/>
                <a:cs typeface="Calibri"/>
              </a:rPr>
              <a:t>aparecer,</a:t>
            </a:r>
            <a:r>
              <a:rPr sz="1800" spc="40" dirty="0">
                <a:solidFill>
                  <a:srgbClr val="173356"/>
                </a:solidFill>
                <a:latin typeface="Calibri"/>
                <a:cs typeface="Calibri"/>
              </a:rPr>
              <a:t> </a:t>
            </a:r>
            <a:r>
              <a:rPr sz="1800" spc="-5" dirty="0">
                <a:solidFill>
                  <a:srgbClr val="173356"/>
                </a:solidFill>
                <a:latin typeface="Calibri"/>
                <a:cs typeface="Calibri"/>
              </a:rPr>
              <a:t>sin</a:t>
            </a:r>
            <a:r>
              <a:rPr sz="1800" spc="5" dirty="0">
                <a:solidFill>
                  <a:srgbClr val="173356"/>
                </a:solidFill>
                <a:latin typeface="Calibri"/>
                <a:cs typeface="Calibri"/>
              </a:rPr>
              <a:t> </a:t>
            </a:r>
            <a:r>
              <a:rPr sz="1800" spc="-10" dirty="0">
                <a:solidFill>
                  <a:srgbClr val="173356"/>
                </a:solidFill>
                <a:latin typeface="Calibri"/>
                <a:cs typeface="Calibri"/>
              </a:rPr>
              <a:t>embargo</a:t>
            </a:r>
            <a:r>
              <a:rPr sz="1800" spc="20" dirty="0">
                <a:solidFill>
                  <a:srgbClr val="173356"/>
                </a:solidFill>
                <a:latin typeface="Calibri"/>
                <a:cs typeface="Calibri"/>
              </a:rPr>
              <a:t> </a:t>
            </a:r>
            <a:r>
              <a:rPr sz="1800" spc="-10" dirty="0">
                <a:solidFill>
                  <a:srgbClr val="173356"/>
                </a:solidFill>
                <a:latin typeface="Calibri"/>
                <a:cs typeface="Calibri"/>
              </a:rPr>
              <a:t>son</a:t>
            </a:r>
            <a:r>
              <a:rPr sz="1800" spc="25" dirty="0">
                <a:solidFill>
                  <a:srgbClr val="173356"/>
                </a:solidFill>
                <a:latin typeface="Calibri"/>
                <a:cs typeface="Calibri"/>
              </a:rPr>
              <a:t> </a:t>
            </a:r>
            <a:r>
              <a:rPr sz="1800" spc="-15" dirty="0">
                <a:solidFill>
                  <a:srgbClr val="173356"/>
                </a:solidFill>
                <a:latin typeface="Calibri"/>
                <a:cs typeface="Calibri"/>
              </a:rPr>
              <a:t>duraderos</a:t>
            </a:r>
            <a:r>
              <a:rPr sz="1800" spc="50"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fiables.</a:t>
            </a:r>
            <a:endParaRPr sz="1800" dirty="0">
              <a:latin typeface="Calibri"/>
              <a:cs typeface="Calibri"/>
            </a:endParaRPr>
          </a:p>
          <a:p>
            <a:pPr marL="12700" marR="5080" algn="just">
              <a:lnSpc>
                <a:spcPct val="100000"/>
              </a:lnSpc>
            </a:pPr>
            <a:r>
              <a:rPr sz="1800" dirty="0">
                <a:solidFill>
                  <a:srgbClr val="173356"/>
                </a:solidFill>
                <a:latin typeface="Calibri"/>
                <a:cs typeface="Calibri"/>
              </a:rPr>
              <a:t>La</a:t>
            </a:r>
            <a:r>
              <a:rPr sz="1800" spc="5" dirty="0">
                <a:solidFill>
                  <a:srgbClr val="173356"/>
                </a:solidFill>
                <a:latin typeface="Calibri"/>
                <a:cs typeface="Calibri"/>
              </a:rPr>
              <a:t> </a:t>
            </a:r>
            <a:r>
              <a:rPr sz="1800" spc="-5" dirty="0">
                <a:solidFill>
                  <a:srgbClr val="173356"/>
                </a:solidFill>
                <a:latin typeface="Calibri"/>
                <a:cs typeface="Calibri"/>
              </a:rPr>
              <a:t>cultura</a:t>
            </a:r>
            <a:r>
              <a:rPr sz="1800"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la</a:t>
            </a:r>
            <a:r>
              <a:rPr sz="1800" spc="5" dirty="0">
                <a:solidFill>
                  <a:srgbClr val="173356"/>
                </a:solidFill>
                <a:latin typeface="Calibri"/>
                <a:cs typeface="Calibri"/>
              </a:rPr>
              <a:t> </a:t>
            </a:r>
            <a:r>
              <a:rPr sz="1800" spc="-5" dirty="0">
                <a:solidFill>
                  <a:srgbClr val="173356"/>
                </a:solidFill>
                <a:latin typeface="Calibri"/>
                <a:cs typeface="Calibri"/>
              </a:rPr>
              <a:t>empresa</a:t>
            </a:r>
            <a:r>
              <a:rPr sz="1800" dirty="0">
                <a:solidFill>
                  <a:srgbClr val="173356"/>
                </a:solidFill>
                <a:latin typeface="Calibri"/>
                <a:cs typeface="Calibri"/>
              </a:rPr>
              <a:t> </a:t>
            </a:r>
            <a:r>
              <a:rPr sz="1800" spc="-5" dirty="0">
                <a:solidFill>
                  <a:srgbClr val="173356"/>
                </a:solidFill>
                <a:latin typeface="Calibri"/>
                <a:cs typeface="Calibri"/>
              </a:rPr>
              <a:t>se</a:t>
            </a:r>
            <a:r>
              <a:rPr sz="1800" dirty="0">
                <a:solidFill>
                  <a:srgbClr val="173356"/>
                </a:solidFill>
                <a:latin typeface="Calibri"/>
                <a:cs typeface="Calibri"/>
              </a:rPr>
              <a:t> </a:t>
            </a:r>
            <a:r>
              <a:rPr sz="1800" spc="-5" dirty="0">
                <a:solidFill>
                  <a:srgbClr val="173356"/>
                </a:solidFill>
                <a:latin typeface="Calibri"/>
                <a:cs typeface="Calibri"/>
              </a:rPr>
              <a:t>debe</a:t>
            </a:r>
            <a:r>
              <a:rPr sz="1800" dirty="0">
                <a:solidFill>
                  <a:srgbClr val="173356"/>
                </a:solidFill>
                <a:latin typeface="Calibri"/>
                <a:cs typeface="Calibri"/>
              </a:rPr>
              <a:t> </a:t>
            </a:r>
            <a:r>
              <a:rPr sz="1800" spc="-5" dirty="0">
                <a:solidFill>
                  <a:srgbClr val="173356"/>
                </a:solidFill>
                <a:latin typeface="Calibri"/>
                <a:cs typeface="Calibri"/>
              </a:rPr>
              <a:t>cambiar</a:t>
            </a:r>
            <a:r>
              <a:rPr sz="1800" dirty="0">
                <a:solidFill>
                  <a:srgbClr val="173356"/>
                </a:solidFill>
                <a:latin typeface="Calibri"/>
                <a:cs typeface="Calibri"/>
              </a:rPr>
              <a:t> </a:t>
            </a:r>
            <a:r>
              <a:rPr sz="1800" spc="-20" dirty="0">
                <a:solidFill>
                  <a:srgbClr val="173356"/>
                </a:solidFill>
                <a:latin typeface="Calibri"/>
                <a:cs typeface="Calibri"/>
              </a:rPr>
              <a:t>para</a:t>
            </a:r>
            <a:r>
              <a:rPr sz="1800" spc="-15" dirty="0">
                <a:solidFill>
                  <a:srgbClr val="173356"/>
                </a:solidFill>
                <a:latin typeface="Calibri"/>
                <a:cs typeface="Calibri"/>
              </a:rPr>
              <a:t> </a:t>
            </a:r>
            <a:r>
              <a:rPr sz="1800" spc="-5" dirty="0">
                <a:solidFill>
                  <a:srgbClr val="173356"/>
                </a:solidFill>
                <a:latin typeface="Calibri"/>
                <a:cs typeface="Calibri"/>
              </a:rPr>
              <a:t>recibir</a:t>
            </a:r>
            <a:r>
              <a:rPr sz="1800" dirty="0">
                <a:solidFill>
                  <a:srgbClr val="173356"/>
                </a:solidFill>
                <a:latin typeface="Calibri"/>
                <a:cs typeface="Calibri"/>
              </a:rPr>
              <a:t> </a:t>
            </a:r>
            <a:r>
              <a:rPr sz="1800" spc="5" dirty="0">
                <a:solidFill>
                  <a:srgbClr val="173356"/>
                </a:solidFill>
                <a:latin typeface="Calibri"/>
                <a:cs typeface="Calibri"/>
              </a:rPr>
              <a:t>la </a:t>
            </a:r>
            <a:r>
              <a:rPr sz="1800" spc="10" dirty="0">
                <a:solidFill>
                  <a:srgbClr val="173356"/>
                </a:solidFill>
                <a:latin typeface="Calibri"/>
                <a:cs typeface="Calibri"/>
              </a:rPr>
              <a:t> </a:t>
            </a:r>
            <a:r>
              <a:rPr sz="1800" spc="-10" dirty="0">
                <a:solidFill>
                  <a:srgbClr val="173356"/>
                </a:solidFill>
                <a:latin typeface="Calibri"/>
                <a:cs typeface="Calibri"/>
              </a:rPr>
              <a:t>metodologia</a:t>
            </a:r>
            <a:r>
              <a:rPr sz="1800" spc="-5" dirty="0">
                <a:solidFill>
                  <a:srgbClr val="173356"/>
                </a:solidFill>
                <a:latin typeface="Calibri"/>
                <a:cs typeface="Calibri"/>
              </a:rPr>
              <a:t> </a:t>
            </a:r>
            <a:r>
              <a:rPr sz="1800" dirty="0">
                <a:solidFill>
                  <a:srgbClr val="173356"/>
                </a:solidFill>
                <a:latin typeface="Calibri"/>
                <a:cs typeface="Calibri"/>
              </a:rPr>
              <a:t>BPM</a:t>
            </a:r>
            <a:r>
              <a:rPr sz="1800" spc="5"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dirty="0">
                <a:solidFill>
                  <a:srgbClr val="173356"/>
                </a:solidFill>
                <a:latin typeface="Calibri"/>
                <a:cs typeface="Calibri"/>
              </a:rPr>
              <a:t>todos</a:t>
            </a:r>
            <a:r>
              <a:rPr sz="1800" spc="5" dirty="0">
                <a:solidFill>
                  <a:srgbClr val="173356"/>
                </a:solidFill>
                <a:latin typeface="Calibri"/>
                <a:cs typeface="Calibri"/>
              </a:rPr>
              <a:t> </a:t>
            </a:r>
            <a:r>
              <a:rPr sz="1800" dirty="0">
                <a:solidFill>
                  <a:srgbClr val="173356"/>
                </a:solidFill>
                <a:latin typeface="Calibri"/>
                <a:cs typeface="Calibri"/>
              </a:rPr>
              <a:t>deben</a:t>
            </a:r>
            <a:r>
              <a:rPr sz="1800" spc="5" dirty="0">
                <a:solidFill>
                  <a:srgbClr val="173356"/>
                </a:solidFill>
                <a:latin typeface="Calibri"/>
                <a:cs typeface="Calibri"/>
              </a:rPr>
              <a:t> </a:t>
            </a:r>
            <a:r>
              <a:rPr sz="1800" spc="-5" dirty="0">
                <a:solidFill>
                  <a:srgbClr val="173356"/>
                </a:solidFill>
                <a:latin typeface="Calibri"/>
                <a:cs typeface="Calibri"/>
              </a:rPr>
              <a:t>aceptarla.</a:t>
            </a:r>
            <a:r>
              <a:rPr sz="1800" dirty="0">
                <a:solidFill>
                  <a:srgbClr val="173356"/>
                </a:solidFill>
                <a:latin typeface="Calibri"/>
                <a:cs typeface="Calibri"/>
              </a:rPr>
              <a:t> Un</a:t>
            </a:r>
            <a:r>
              <a:rPr sz="1800" spc="5" dirty="0">
                <a:solidFill>
                  <a:srgbClr val="173356"/>
                </a:solidFill>
                <a:latin typeface="Calibri"/>
                <a:cs typeface="Calibri"/>
              </a:rPr>
              <a:t> </a:t>
            </a:r>
            <a:r>
              <a:rPr sz="1800" spc="-10" dirty="0">
                <a:solidFill>
                  <a:srgbClr val="173356"/>
                </a:solidFill>
                <a:latin typeface="Calibri"/>
                <a:cs typeface="Calibri"/>
              </a:rPr>
              <a:t>software </a:t>
            </a:r>
            <a:r>
              <a:rPr sz="1800" spc="-5" dirty="0">
                <a:solidFill>
                  <a:srgbClr val="173356"/>
                </a:solidFill>
                <a:latin typeface="Calibri"/>
                <a:cs typeface="Calibri"/>
              </a:rPr>
              <a:t> </a:t>
            </a:r>
            <a:r>
              <a:rPr sz="1800" spc="-15" dirty="0">
                <a:solidFill>
                  <a:srgbClr val="173356"/>
                </a:solidFill>
                <a:latin typeface="Calibri"/>
                <a:cs typeface="Calibri"/>
              </a:rPr>
              <a:t>potente</a:t>
            </a:r>
            <a:r>
              <a:rPr sz="1800" spc="35" dirty="0">
                <a:solidFill>
                  <a:srgbClr val="173356"/>
                </a:solidFill>
                <a:latin typeface="Calibri"/>
                <a:cs typeface="Calibri"/>
              </a:rPr>
              <a:t> </a:t>
            </a:r>
            <a:r>
              <a:rPr sz="1800" dirty="0">
                <a:solidFill>
                  <a:srgbClr val="173356"/>
                </a:solidFill>
                <a:latin typeface="Calibri"/>
                <a:cs typeface="Calibri"/>
              </a:rPr>
              <a:t>y</a:t>
            </a:r>
            <a:r>
              <a:rPr sz="1800" spc="10" dirty="0">
                <a:solidFill>
                  <a:srgbClr val="173356"/>
                </a:solidFill>
                <a:latin typeface="Calibri"/>
                <a:cs typeface="Calibri"/>
              </a:rPr>
              <a:t> </a:t>
            </a:r>
            <a:r>
              <a:rPr sz="1800" spc="-10" dirty="0">
                <a:solidFill>
                  <a:srgbClr val="173356"/>
                </a:solidFill>
                <a:latin typeface="Calibri"/>
                <a:cs typeface="Calibri"/>
              </a:rPr>
              <a:t>eficaz</a:t>
            </a:r>
            <a:r>
              <a:rPr sz="1800" spc="20" dirty="0">
                <a:solidFill>
                  <a:srgbClr val="173356"/>
                </a:solidFill>
                <a:latin typeface="Calibri"/>
                <a:cs typeface="Calibri"/>
              </a:rPr>
              <a:t> </a:t>
            </a:r>
            <a:r>
              <a:rPr sz="1800" dirty="0">
                <a:solidFill>
                  <a:srgbClr val="173356"/>
                </a:solidFill>
                <a:latin typeface="Calibri"/>
                <a:cs typeface="Calibri"/>
              </a:rPr>
              <a:t>es</a:t>
            </a:r>
            <a:r>
              <a:rPr sz="1800" spc="-15" dirty="0">
                <a:solidFill>
                  <a:srgbClr val="173356"/>
                </a:solidFill>
                <a:latin typeface="Calibri"/>
                <a:cs typeface="Calibri"/>
              </a:rPr>
              <a:t> </a:t>
            </a:r>
            <a:r>
              <a:rPr sz="1800" dirty="0">
                <a:solidFill>
                  <a:srgbClr val="173356"/>
                </a:solidFill>
                <a:latin typeface="Calibri"/>
                <a:cs typeface="Calibri"/>
              </a:rPr>
              <a:t>escencial</a:t>
            </a:r>
            <a:r>
              <a:rPr sz="1800" spc="10" dirty="0">
                <a:solidFill>
                  <a:srgbClr val="173356"/>
                </a:solidFill>
                <a:latin typeface="Calibri"/>
                <a:cs typeface="Calibri"/>
              </a:rPr>
              <a:t> </a:t>
            </a:r>
            <a:r>
              <a:rPr sz="1800" spc="-20" dirty="0">
                <a:solidFill>
                  <a:srgbClr val="173356"/>
                </a:solidFill>
                <a:latin typeface="Calibri"/>
                <a:cs typeface="Calibri"/>
              </a:rPr>
              <a:t>para</a:t>
            </a:r>
            <a:r>
              <a:rPr sz="1800" spc="25" dirty="0">
                <a:solidFill>
                  <a:srgbClr val="173356"/>
                </a:solidFill>
                <a:latin typeface="Calibri"/>
                <a:cs typeface="Calibri"/>
              </a:rPr>
              <a:t> </a:t>
            </a:r>
            <a:r>
              <a:rPr sz="1800" dirty="0">
                <a:solidFill>
                  <a:srgbClr val="173356"/>
                </a:solidFill>
                <a:latin typeface="Calibri"/>
                <a:cs typeface="Calibri"/>
              </a:rPr>
              <a:t>el </a:t>
            </a:r>
            <a:r>
              <a:rPr sz="1800" spc="-10" dirty="0">
                <a:solidFill>
                  <a:srgbClr val="173356"/>
                </a:solidFill>
                <a:latin typeface="Calibri"/>
                <a:cs typeface="Calibri"/>
              </a:rPr>
              <a:t>logro</a:t>
            </a:r>
            <a:r>
              <a:rPr sz="1800" spc="20" dirty="0">
                <a:solidFill>
                  <a:srgbClr val="173356"/>
                </a:solidFill>
                <a:latin typeface="Calibri"/>
                <a:cs typeface="Calibri"/>
              </a:rPr>
              <a:t> </a:t>
            </a:r>
            <a:r>
              <a:rPr sz="1800" spc="-5" dirty="0">
                <a:solidFill>
                  <a:srgbClr val="173356"/>
                </a:solidFill>
                <a:latin typeface="Calibri"/>
                <a:cs typeface="Calibri"/>
              </a:rPr>
              <a:t>de</a:t>
            </a:r>
            <a:r>
              <a:rPr sz="1800" spc="10" dirty="0">
                <a:solidFill>
                  <a:srgbClr val="173356"/>
                </a:solidFill>
                <a:latin typeface="Calibri"/>
                <a:cs typeface="Calibri"/>
              </a:rPr>
              <a:t> </a:t>
            </a:r>
            <a:r>
              <a:rPr sz="1800" spc="-5" dirty="0">
                <a:solidFill>
                  <a:srgbClr val="173356"/>
                </a:solidFill>
                <a:latin typeface="Calibri"/>
                <a:cs typeface="Calibri"/>
              </a:rPr>
              <a:t>los</a:t>
            </a:r>
            <a:r>
              <a:rPr sz="1800" spc="10" dirty="0">
                <a:solidFill>
                  <a:srgbClr val="173356"/>
                </a:solidFill>
                <a:latin typeface="Calibri"/>
                <a:cs typeface="Calibri"/>
              </a:rPr>
              <a:t> </a:t>
            </a:r>
            <a:r>
              <a:rPr sz="1800" spc="-5" dirty="0">
                <a:solidFill>
                  <a:srgbClr val="173356"/>
                </a:solidFill>
                <a:latin typeface="Calibri"/>
                <a:cs typeface="Calibri"/>
              </a:rPr>
              <a:t>objetivos.</a:t>
            </a:r>
            <a:endParaRPr sz="1800" dirty="0">
              <a:latin typeface="Calibri"/>
              <a:cs typeface="Calibri"/>
            </a:endParaRPr>
          </a:p>
          <a:p>
            <a:pPr marL="12700" marR="5080" algn="just">
              <a:lnSpc>
                <a:spcPct val="100000"/>
              </a:lnSpc>
            </a:pPr>
            <a:r>
              <a:rPr sz="1800" spc="-15" dirty="0">
                <a:solidFill>
                  <a:srgbClr val="173356"/>
                </a:solidFill>
                <a:latin typeface="Calibri"/>
                <a:cs typeface="Calibri"/>
              </a:rPr>
              <a:t>HEFLO </a:t>
            </a:r>
            <a:r>
              <a:rPr sz="1800" dirty="0">
                <a:solidFill>
                  <a:srgbClr val="173356"/>
                </a:solidFill>
                <a:latin typeface="Calibri"/>
                <a:cs typeface="Calibri"/>
              </a:rPr>
              <a:t>BPM </a:t>
            </a:r>
            <a:r>
              <a:rPr sz="1800" spc="-5" dirty="0">
                <a:solidFill>
                  <a:srgbClr val="173356"/>
                </a:solidFill>
                <a:latin typeface="Calibri"/>
                <a:cs typeface="Calibri"/>
              </a:rPr>
              <a:t>(Heflo </a:t>
            </a:r>
            <a:r>
              <a:rPr sz="1800" dirty="0">
                <a:solidFill>
                  <a:srgbClr val="173356"/>
                </a:solidFill>
                <a:latin typeface="Calibri"/>
                <a:cs typeface="Calibri"/>
              </a:rPr>
              <a:t>es </a:t>
            </a:r>
            <a:r>
              <a:rPr sz="1800" spc="-5" dirty="0">
                <a:solidFill>
                  <a:srgbClr val="173356"/>
                </a:solidFill>
                <a:latin typeface="Calibri"/>
                <a:cs typeface="Calibri"/>
              </a:rPr>
              <a:t>un </a:t>
            </a:r>
            <a:r>
              <a:rPr sz="1800" spc="-10" dirty="0">
                <a:solidFill>
                  <a:srgbClr val="173356"/>
                </a:solidFill>
                <a:latin typeface="Calibri"/>
                <a:cs typeface="Calibri"/>
              </a:rPr>
              <a:t>software </a:t>
            </a:r>
            <a:r>
              <a:rPr sz="1800" spc="-5" dirty="0">
                <a:solidFill>
                  <a:srgbClr val="173356"/>
                </a:solidFill>
                <a:latin typeface="Calibri"/>
                <a:cs typeface="Calibri"/>
              </a:rPr>
              <a:t>de </a:t>
            </a:r>
            <a:r>
              <a:rPr sz="1800" dirty="0">
                <a:solidFill>
                  <a:srgbClr val="173356"/>
                </a:solidFill>
                <a:latin typeface="Calibri"/>
                <a:cs typeface="Calibri"/>
              </a:rPr>
              <a:t>BPM </a:t>
            </a:r>
            <a:r>
              <a:rPr sz="1800" spc="-10" dirty="0">
                <a:solidFill>
                  <a:srgbClr val="173356"/>
                </a:solidFill>
                <a:latin typeface="Calibri"/>
                <a:cs typeface="Calibri"/>
              </a:rPr>
              <a:t>que </a:t>
            </a:r>
            <a:r>
              <a:rPr sz="1800" dirty="0">
                <a:solidFill>
                  <a:srgbClr val="173356"/>
                </a:solidFill>
                <a:latin typeface="Calibri"/>
                <a:cs typeface="Calibri"/>
              </a:rPr>
              <a:t>es Gestion </a:t>
            </a:r>
            <a:r>
              <a:rPr sz="1800" spc="-10" dirty="0">
                <a:solidFill>
                  <a:srgbClr val="173356"/>
                </a:solidFill>
                <a:latin typeface="Calibri"/>
                <a:cs typeface="Calibri"/>
              </a:rPr>
              <a:t>de </a:t>
            </a:r>
            <a:r>
              <a:rPr sz="1800" spc="-5" dirty="0">
                <a:solidFill>
                  <a:srgbClr val="173356"/>
                </a:solidFill>
                <a:latin typeface="Calibri"/>
                <a:cs typeface="Calibri"/>
              </a:rPr>
              <a:t> </a:t>
            </a:r>
            <a:r>
              <a:rPr sz="1800" spc="-10" dirty="0">
                <a:solidFill>
                  <a:srgbClr val="173356"/>
                </a:solidFill>
                <a:latin typeface="Calibri"/>
                <a:cs typeface="Calibri"/>
              </a:rPr>
              <a:t>Procesos</a:t>
            </a:r>
            <a:r>
              <a:rPr sz="1800" spc="-5" dirty="0">
                <a:solidFill>
                  <a:srgbClr val="173356"/>
                </a:solidFill>
                <a:latin typeface="Calibri"/>
                <a:cs typeface="Calibri"/>
              </a:rPr>
              <a:t> de</a:t>
            </a:r>
            <a:r>
              <a:rPr sz="1800" dirty="0">
                <a:solidFill>
                  <a:srgbClr val="173356"/>
                </a:solidFill>
                <a:latin typeface="Calibri"/>
                <a:cs typeface="Calibri"/>
              </a:rPr>
              <a:t> Negocio</a:t>
            </a:r>
            <a:r>
              <a:rPr sz="1800" spc="5" dirty="0">
                <a:solidFill>
                  <a:srgbClr val="173356"/>
                </a:solidFill>
                <a:latin typeface="Calibri"/>
                <a:cs typeface="Calibri"/>
              </a:rPr>
              <a:t> </a:t>
            </a:r>
            <a:r>
              <a:rPr sz="1800" spc="-5" dirty="0">
                <a:solidFill>
                  <a:srgbClr val="173356"/>
                </a:solidFill>
                <a:latin typeface="Calibri"/>
                <a:cs typeface="Calibri"/>
              </a:rPr>
              <a:t>basado</a:t>
            </a:r>
            <a:r>
              <a:rPr sz="1800" dirty="0">
                <a:solidFill>
                  <a:srgbClr val="173356"/>
                </a:solidFill>
                <a:latin typeface="Calibri"/>
                <a:cs typeface="Calibri"/>
              </a:rPr>
              <a:t> </a:t>
            </a:r>
            <a:r>
              <a:rPr sz="1800" spc="10" dirty="0">
                <a:solidFill>
                  <a:srgbClr val="173356"/>
                </a:solidFill>
                <a:latin typeface="Calibri"/>
                <a:cs typeface="Calibri"/>
              </a:rPr>
              <a:t>en</a:t>
            </a:r>
            <a:r>
              <a:rPr sz="1800" spc="15" dirty="0">
                <a:solidFill>
                  <a:srgbClr val="173356"/>
                </a:solidFill>
                <a:latin typeface="Calibri"/>
                <a:cs typeface="Calibri"/>
              </a:rPr>
              <a:t> </a:t>
            </a:r>
            <a:r>
              <a:rPr sz="1800" dirty="0">
                <a:solidFill>
                  <a:srgbClr val="173356"/>
                </a:solidFill>
                <a:latin typeface="Calibri"/>
                <a:cs typeface="Calibri"/>
              </a:rPr>
              <a:t>la</a:t>
            </a:r>
            <a:r>
              <a:rPr sz="1800" spc="5" dirty="0">
                <a:solidFill>
                  <a:srgbClr val="173356"/>
                </a:solidFill>
                <a:latin typeface="Calibri"/>
                <a:cs typeface="Calibri"/>
              </a:rPr>
              <a:t> </a:t>
            </a:r>
            <a:r>
              <a:rPr sz="1800" dirty="0">
                <a:solidFill>
                  <a:srgbClr val="173356"/>
                </a:solidFill>
                <a:latin typeface="Calibri"/>
                <a:cs typeface="Calibri"/>
              </a:rPr>
              <a:t>nube</a:t>
            </a:r>
            <a:r>
              <a:rPr sz="1800" spc="5" dirty="0">
                <a:solidFill>
                  <a:srgbClr val="173356"/>
                </a:solidFill>
                <a:latin typeface="Calibri"/>
                <a:cs typeface="Calibri"/>
              </a:rPr>
              <a:t> </a:t>
            </a:r>
            <a:r>
              <a:rPr sz="1800" dirty="0">
                <a:solidFill>
                  <a:srgbClr val="173356"/>
                </a:solidFill>
                <a:latin typeface="Calibri"/>
                <a:cs typeface="Calibri"/>
              </a:rPr>
              <a:t>que</a:t>
            </a:r>
            <a:r>
              <a:rPr sz="1800" spc="5" dirty="0">
                <a:solidFill>
                  <a:srgbClr val="173356"/>
                </a:solidFill>
                <a:latin typeface="Calibri"/>
                <a:cs typeface="Calibri"/>
              </a:rPr>
              <a:t> </a:t>
            </a:r>
            <a:r>
              <a:rPr sz="1800" spc="-5" dirty="0">
                <a:solidFill>
                  <a:srgbClr val="173356"/>
                </a:solidFill>
                <a:latin typeface="Calibri"/>
                <a:cs typeface="Calibri"/>
              </a:rPr>
              <a:t>ayuda</a:t>
            </a:r>
            <a:r>
              <a:rPr sz="1800" dirty="0">
                <a:solidFill>
                  <a:srgbClr val="173356"/>
                </a:solidFill>
                <a:latin typeface="Calibri"/>
                <a:cs typeface="Calibri"/>
              </a:rPr>
              <a:t> a</a:t>
            </a:r>
            <a:r>
              <a:rPr sz="1800" spc="5" dirty="0">
                <a:solidFill>
                  <a:srgbClr val="173356"/>
                </a:solidFill>
                <a:latin typeface="Calibri"/>
                <a:cs typeface="Calibri"/>
              </a:rPr>
              <a:t> </a:t>
            </a:r>
            <a:r>
              <a:rPr sz="1800" spc="-5" dirty="0">
                <a:solidFill>
                  <a:srgbClr val="173356"/>
                </a:solidFill>
                <a:latin typeface="Calibri"/>
                <a:cs typeface="Calibri"/>
              </a:rPr>
              <a:t>los </a:t>
            </a:r>
            <a:r>
              <a:rPr sz="1800" dirty="0">
                <a:solidFill>
                  <a:srgbClr val="173356"/>
                </a:solidFill>
                <a:latin typeface="Calibri"/>
                <a:cs typeface="Calibri"/>
              </a:rPr>
              <a:t> </a:t>
            </a:r>
            <a:r>
              <a:rPr sz="1800" spc="-5" dirty="0">
                <a:solidFill>
                  <a:srgbClr val="173356"/>
                </a:solidFill>
                <a:latin typeface="Calibri"/>
                <a:cs typeface="Calibri"/>
              </a:rPr>
              <a:t>usuarios</a:t>
            </a:r>
            <a:r>
              <a:rPr sz="1800" dirty="0">
                <a:solidFill>
                  <a:srgbClr val="173356"/>
                </a:solidFill>
                <a:latin typeface="Calibri"/>
                <a:cs typeface="Calibri"/>
              </a:rPr>
              <a:t> a</a:t>
            </a:r>
            <a:r>
              <a:rPr sz="1800" spc="5" dirty="0">
                <a:solidFill>
                  <a:srgbClr val="173356"/>
                </a:solidFill>
                <a:latin typeface="Calibri"/>
                <a:cs typeface="Calibri"/>
              </a:rPr>
              <a:t> </a:t>
            </a:r>
            <a:r>
              <a:rPr sz="1800" spc="-25" dirty="0">
                <a:solidFill>
                  <a:srgbClr val="173356"/>
                </a:solidFill>
                <a:latin typeface="Calibri"/>
                <a:cs typeface="Calibri"/>
              </a:rPr>
              <a:t>modelar,</a:t>
            </a:r>
            <a:r>
              <a:rPr sz="1800" spc="-20" dirty="0">
                <a:solidFill>
                  <a:srgbClr val="173356"/>
                </a:solidFill>
                <a:latin typeface="Calibri"/>
                <a:cs typeface="Calibri"/>
              </a:rPr>
              <a:t> </a:t>
            </a:r>
            <a:r>
              <a:rPr sz="1800" spc="-10" dirty="0">
                <a:solidFill>
                  <a:srgbClr val="173356"/>
                </a:solidFill>
                <a:latin typeface="Calibri"/>
                <a:cs typeface="Calibri"/>
              </a:rPr>
              <a:t>administrar</a:t>
            </a:r>
            <a:r>
              <a:rPr sz="1800" spc="-5"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spc="-5" dirty="0">
                <a:solidFill>
                  <a:srgbClr val="173356"/>
                </a:solidFill>
                <a:latin typeface="Calibri"/>
                <a:cs typeface="Calibri"/>
              </a:rPr>
              <a:t>automatizar</a:t>
            </a:r>
            <a:r>
              <a:rPr sz="1800" dirty="0">
                <a:solidFill>
                  <a:srgbClr val="173356"/>
                </a:solidFill>
                <a:latin typeface="Calibri"/>
                <a:cs typeface="Calibri"/>
              </a:rPr>
              <a:t> </a:t>
            </a:r>
            <a:r>
              <a:rPr sz="1800" spc="-5" dirty="0">
                <a:solidFill>
                  <a:srgbClr val="173356"/>
                </a:solidFill>
                <a:latin typeface="Calibri"/>
                <a:cs typeface="Calibri"/>
              </a:rPr>
              <a:t>todos</a:t>
            </a:r>
            <a:r>
              <a:rPr sz="1800" dirty="0">
                <a:solidFill>
                  <a:srgbClr val="173356"/>
                </a:solidFill>
                <a:latin typeface="Calibri"/>
                <a:cs typeface="Calibri"/>
              </a:rPr>
              <a:t> </a:t>
            </a:r>
            <a:r>
              <a:rPr sz="1800" spc="-5" dirty="0">
                <a:solidFill>
                  <a:srgbClr val="173356"/>
                </a:solidFill>
                <a:latin typeface="Calibri"/>
                <a:cs typeface="Calibri"/>
              </a:rPr>
              <a:t>los </a:t>
            </a:r>
            <a:r>
              <a:rPr sz="1800" dirty="0">
                <a:solidFill>
                  <a:srgbClr val="173356"/>
                </a:solidFill>
                <a:latin typeface="Calibri"/>
                <a:cs typeface="Calibri"/>
              </a:rPr>
              <a:t> </a:t>
            </a:r>
            <a:r>
              <a:rPr sz="1800" spc="-10" dirty="0">
                <a:solidFill>
                  <a:srgbClr val="173356"/>
                </a:solidFill>
                <a:latin typeface="Calibri"/>
                <a:cs typeface="Calibri"/>
              </a:rPr>
              <a:t>procesos</a:t>
            </a:r>
            <a:r>
              <a:rPr sz="1800" spc="-5" dirty="0">
                <a:solidFill>
                  <a:srgbClr val="173356"/>
                </a:solidFill>
                <a:latin typeface="Calibri"/>
                <a:cs typeface="Calibri"/>
              </a:rPr>
              <a:t> comerciales)</a:t>
            </a:r>
            <a:r>
              <a:rPr sz="1800" dirty="0">
                <a:solidFill>
                  <a:srgbClr val="173356"/>
                </a:solidFill>
                <a:latin typeface="Calibri"/>
                <a:cs typeface="Calibri"/>
              </a:rPr>
              <a:t> es</a:t>
            </a:r>
            <a:r>
              <a:rPr sz="1800" spc="5" dirty="0">
                <a:solidFill>
                  <a:srgbClr val="173356"/>
                </a:solidFill>
                <a:latin typeface="Calibri"/>
                <a:cs typeface="Calibri"/>
              </a:rPr>
              <a:t> </a:t>
            </a:r>
            <a:r>
              <a:rPr sz="1800" dirty="0">
                <a:solidFill>
                  <a:srgbClr val="173356"/>
                </a:solidFill>
                <a:latin typeface="Calibri"/>
                <a:cs typeface="Calibri"/>
              </a:rPr>
              <a:t>el</a:t>
            </a:r>
            <a:r>
              <a:rPr sz="1800" spc="5" dirty="0">
                <a:solidFill>
                  <a:srgbClr val="173356"/>
                </a:solidFill>
                <a:latin typeface="Calibri"/>
                <a:cs typeface="Calibri"/>
              </a:rPr>
              <a:t> </a:t>
            </a:r>
            <a:r>
              <a:rPr sz="1800" spc="-5" dirty="0">
                <a:solidFill>
                  <a:srgbClr val="173356"/>
                </a:solidFill>
                <a:latin typeface="Calibri"/>
                <a:cs typeface="Calibri"/>
              </a:rPr>
              <a:t>mejor</a:t>
            </a:r>
            <a:r>
              <a:rPr sz="1800" dirty="0">
                <a:solidFill>
                  <a:srgbClr val="173356"/>
                </a:solidFill>
                <a:latin typeface="Calibri"/>
                <a:cs typeface="Calibri"/>
              </a:rPr>
              <a:t> </a:t>
            </a:r>
            <a:r>
              <a:rPr sz="1800" spc="-5" dirty="0">
                <a:solidFill>
                  <a:srgbClr val="173356"/>
                </a:solidFill>
                <a:latin typeface="Calibri"/>
                <a:cs typeface="Calibri"/>
              </a:rPr>
              <a:t>del</a:t>
            </a:r>
            <a:r>
              <a:rPr sz="1800" dirty="0">
                <a:solidFill>
                  <a:srgbClr val="173356"/>
                </a:solidFill>
                <a:latin typeface="Calibri"/>
                <a:cs typeface="Calibri"/>
              </a:rPr>
              <a:t> </a:t>
            </a:r>
            <a:r>
              <a:rPr sz="1800" spc="-5" dirty="0">
                <a:solidFill>
                  <a:srgbClr val="173356"/>
                </a:solidFill>
                <a:latin typeface="Calibri"/>
                <a:cs typeface="Calibri"/>
              </a:rPr>
              <a:t>mercado</a:t>
            </a:r>
            <a:r>
              <a:rPr sz="1800" dirty="0">
                <a:solidFill>
                  <a:srgbClr val="173356"/>
                </a:solidFill>
                <a:latin typeface="Calibri"/>
                <a:cs typeface="Calibri"/>
              </a:rPr>
              <a:t> </a:t>
            </a:r>
            <a:r>
              <a:rPr sz="1800" spc="-15" dirty="0">
                <a:solidFill>
                  <a:srgbClr val="173356"/>
                </a:solidFill>
                <a:latin typeface="Calibri"/>
                <a:cs typeface="Calibri"/>
              </a:rPr>
              <a:t>para</a:t>
            </a:r>
            <a:r>
              <a:rPr sz="1800" spc="-10" dirty="0">
                <a:solidFill>
                  <a:srgbClr val="173356"/>
                </a:solidFill>
                <a:latin typeface="Calibri"/>
                <a:cs typeface="Calibri"/>
              </a:rPr>
              <a:t> </a:t>
            </a:r>
            <a:r>
              <a:rPr sz="1800" spc="-15" dirty="0">
                <a:solidFill>
                  <a:srgbClr val="173356"/>
                </a:solidFill>
                <a:latin typeface="Calibri"/>
                <a:cs typeface="Calibri"/>
              </a:rPr>
              <a:t>este </a:t>
            </a:r>
            <a:r>
              <a:rPr sz="1800" spc="-10" dirty="0">
                <a:solidFill>
                  <a:srgbClr val="173356"/>
                </a:solidFill>
                <a:latin typeface="Calibri"/>
                <a:cs typeface="Calibri"/>
              </a:rPr>
              <a:t> </a:t>
            </a:r>
            <a:r>
              <a:rPr sz="1800" spc="-5" dirty="0">
                <a:solidFill>
                  <a:srgbClr val="173356"/>
                </a:solidFill>
                <a:latin typeface="Calibri"/>
                <a:cs typeface="Calibri"/>
              </a:rPr>
              <a:t>objetivo</a:t>
            </a:r>
            <a:r>
              <a:rPr sz="1800" dirty="0">
                <a:solidFill>
                  <a:srgbClr val="173356"/>
                </a:solidFill>
                <a:latin typeface="Calibri"/>
                <a:cs typeface="Calibri"/>
              </a:rPr>
              <a:t> </a:t>
            </a:r>
            <a:r>
              <a:rPr sz="1800" spc="-10" dirty="0">
                <a:solidFill>
                  <a:srgbClr val="173356"/>
                </a:solidFill>
                <a:latin typeface="Calibri"/>
                <a:cs typeface="Calibri"/>
              </a:rPr>
              <a:t>Heflo</a:t>
            </a:r>
            <a:r>
              <a:rPr sz="1800" spc="-5" dirty="0">
                <a:solidFill>
                  <a:srgbClr val="173356"/>
                </a:solidFill>
                <a:latin typeface="Calibri"/>
                <a:cs typeface="Calibri"/>
              </a:rPr>
              <a:t> </a:t>
            </a:r>
            <a:r>
              <a:rPr sz="1800" dirty="0">
                <a:solidFill>
                  <a:srgbClr val="173356"/>
                </a:solidFill>
                <a:latin typeface="Calibri"/>
                <a:cs typeface="Calibri"/>
              </a:rPr>
              <a:t>mapea,</a:t>
            </a:r>
            <a:r>
              <a:rPr sz="1800" spc="5" dirty="0">
                <a:solidFill>
                  <a:srgbClr val="173356"/>
                </a:solidFill>
                <a:latin typeface="Calibri"/>
                <a:cs typeface="Calibri"/>
              </a:rPr>
              <a:t> </a:t>
            </a:r>
            <a:r>
              <a:rPr sz="1800" spc="-5" dirty="0">
                <a:solidFill>
                  <a:srgbClr val="173356"/>
                </a:solidFill>
                <a:latin typeface="Calibri"/>
                <a:cs typeface="Calibri"/>
              </a:rPr>
              <a:t>modela,</a:t>
            </a:r>
            <a:r>
              <a:rPr sz="1800" dirty="0">
                <a:solidFill>
                  <a:srgbClr val="173356"/>
                </a:solidFill>
                <a:latin typeface="Calibri"/>
                <a:cs typeface="Calibri"/>
              </a:rPr>
              <a:t> </a:t>
            </a:r>
            <a:r>
              <a:rPr sz="1800" spc="-5" dirty="0">
                <a:solidFill>
                  <a:srgbClr val="173356"/>
                </a:solidFill>
                <a:latin typeface="Calibri"/>
                <a:cs typeface="Calibri"/>
              </a:rPr>
              <a:t>ejecuta</a:t>
            </a:r>
            <a:r>
              <a:rPr sz="1800" dirty="0">
                <a:solidFill>
                  <a:srgbClr val="173356"/>
                </a:solidFill>
                <a:latin typeface="Calibri"/>
                <a:cs typeface="Calibri"/>
              </a:rPr>
              <a:t> y</a:t>
            </a:r>
            <a:r>
              <a:rPr sz="1800" spc="5" dirty="0">
                <a:solidFill>
                  <a:srgbClr val="173356"/>
                </a:solidFill>
                <a:latin typeface="Calibri"/>
                <a:cs typeface="Calibri"/>
              </a:rPr>
              <a:t> </a:t>
            </a:r>
            <a:r>
              <a:rPr sz="1800" spc="-5" dirty="0">
                <a:solidFill>
                  <a:srgbClr val="173356"/>
                </a:solidFill>
                <a:latin typeface="Calibri"/>
                <a:cs typeface="Calibri"/>
              </a:rPr>
              <a:t>opitimiza</a:t>
            </a:r>
            <a:r>
              <a:rPr sz="1800" dirty="0">
                <a:solidFill>
                  <a:srgbClr val="173356"/>
                </a:solidFill>
                <a:latin typeface="Calibri"/>
                <a:cs typeface="Calibri"/>
              </a:rPr>
              <a:t> y </a:t>
            </a:r>
            <a:r>
              <a:rPr sz="1800" spc="5" dirty="0">
                <a:solidFill>
                  <a:srgbClr val="173356"/>
                </a:solidFill>
                <a:latin typeface="Calibri"/>
                <a:cs typeface="Calibri"/>
              </a:rPr>
              <a:t> </a:t>
            </a:r>
            <a:r>
              <a:rPr sz="1800" spc="-10" dirty="0">
                <a:solidFill>
                  <a:srgbClr val="173356"/>
                </a:solidFill>
                <a:latin typeface="Calibri"/>
                <a:cs typeface="Calibri"/>
              </a:rPr>
              <a:t>automatiza</a:t>
            </a:r>
            <a:r>
              <a:rPr sz="1800" spc="-5" dirty="0">
                <a:solidFill>
                  <a:srgbClr val="173356"/>
                </a:solidFill>
                <a:latin typeface="Calibri"/>
                <a:cs typeface="Calibri"/>
              </a:rPr>
              <a:t> todos</a:t>
            </a:r>
            <a:r>
              <a:rPr sz="1800" dirty="0">
                <a:solidFill>
                  <a:srgbClr val="173356"/>
                </a:solidFill>
                <a:latin typeface="Calibri"/>
                <a:cs typeface="Calibri"/>
              </a:rPr>
              <a:t> </a:t>
            </a:r>
            <a:r>
              <a:rPr sz="1800" spc="-5" dirty="0">
                <a:solidFill>
                  <a:srgbClr val="173356"/>
                </a:solidFill>
                <a:latin typeface="Calibri"/>
                <a:cs typeface="Calibri"/>
              </a:rPr>
              <a:t>los</a:t>
            </a:r>
            <a:r>
              <a:rPr sz="1800" dirty="0">
                <a:solidFill>
                  <a:srgbClr val="173356"/>
                </a:solidFill>
                <a:latin typeface="Calibri"/>
                <a:cs typeface="Calibri"/>
              </a:rPr>
              <a:t> </a:t>
            </a:r>
            <a:r>
              <a:rPr sz="1800" spc="-10" dirty="0">
                <a:solidFill>
                  <a:srgbClr val="173356"/>
                </a:solidFill>
                <a:latin typeface="Calibri"/>
                <a:cs typeface="Calibri"/>
              </a:rPr>
              <a:t>procesos</a:t>
            </a:r>
            <a:r>
              <a:rPr sz="1800" spc="-5" dirty="0">
                <a:solidFill>
                  <a:srgbClr val="173356"/>
                </a:solidFill>
                <a:latin typeface="Calibri"/>
                <a:cs typeface="Calibri"/>
              </a:rPr>
              <a:t> de</a:t>
            </a:r>
            <a:r>
              <a:rPr sz="1800" dirty="0">
                <a:solidFill>
                  <a:srgbClr val="173356"/>
                </a:solidFill>
                <a:latin typeface="Calibri"/>
                <a:cs typeface="Calibri"/>
              </a:rPr>
              <a:t> </a:t>
            </a:r>
            <a:r>
              <a:rPr sz="1800" spc="-5" dirty="0">
                <a:solidFill>
                  <a:srgbClr val="173356"/>
                </a:solidFill>
                <a:latin typeface="Calibri"/>
                <a:cs typeface="Calibri"/>
              </a:rPr>
              <a:t>su</a:t>
            </a:r>
            <a:r>
              <a:rPr sz="1800" dirty="0">
                <a:solidFill>
                  <a:srgbClr val="173356"/>
                </a:solidFill>
                <a:latin typeface="Calibri"/>
                <a:cs typeface="Calibri"/>
              </a:rPr>
              <a:t> </a:t>
            </a:r>
            <a:r>
              <a:rPr sz="1800" spc="-5" dirty="0">
                <a:solidFill>
                  <a:srgbClr val="173356"/>
                </a:solidFill>
                <a:latin typeface="Calibri"/>
                <a:cs typeface="Calibri"/>
              </a:rPr>
              <a:t>empresa,</a:t>
            </a:r>
            <a:r>
              <a:rPr sz="1800" spc="395" dirty="0">
                <a:solidFill>
                  <a:srgbClr val="173356"/>
                </a:solidFill>
                <a:latin typeface="Calibri"/>
                <a:cs typeface="Calibri"/>
              </a:rPr>
              <a:t> </a:t>
            </a:r>
            <a:r>
              <a:rPr sz="1800" dirty="0">
                <a:solidFill>
                  <a:srgbClr val="173356"/>
                </a:solidFill>
                <a:latin typeface="Calibri"/>
                <a:cs typeface="Calibri"/>
              </a:rPr>
              <a:t>lo que</a:t>
            </a:r>
            <a:r>
              <a:rPr sz="1800" spc="405" dirty="0">
                <a:solidFill>
                  <a:srgbClr val="173356"/>
                </a:solidFill>
                <a:latin typeface="Calibri"/>
                <a:cs typeface="Calibri"/>
              </a:rPr>
              <a:t> </a:t>
            </a:r>
            <a:r>
              <a:rPr sz="1800" spc="-5" dirty="0">
                <a:solidFill>
                  <a:srgbClr val="173356"/>
                </a:solidFill>
                <a:latin typeface="Calibri"/>
                <a:cs typeface="Calibri"/>
              </a:rPr>
              <a:t>hace </a:t>
            </a:r>
            <a:r>
              <a:rPr sz="1800" spc="-395" dirty="0">
                <a:solidFill>
                  <a:srgbClr val="173356"/>
                </a:solidFill>
                <a:latin typeface="Calibri"/>
                <a:cs typeface="Calibri"/>
              </a:rPr>
              <a:t> </a:t>
            </a:r>
            <a:r>
              <a:rPr sz="1800" spc="-10" dirty="0">
                <a:solidFill>
                  <a:srgbClr val="173356"/>
                </a:solidFill>
                <a:latin typeface="Calibri"/>
                <a:cs typeface="Calibri"/>
              </a:rPr>
              <a:t>que </a:t>
            </a:r>
            <a:r>
              <a:rPr sz="1800" dirty="0">
                <a:solidFill>
                  <a:srgbClr val="173356"/>
                </a:solidFill>
                <a:latin typeface="Calibri"/>
                <a:cs typeface="Calibri"/>
              </a:rPr>
              <a:t>BPM </a:t>
            </a:r>
            <a:r>
              <a:rPr sz="1800" spc="-5" dirty="0">
                <a:solidFill>
                  <a:srgbClr val="173356"/>
                </a:solidFill>
                <a:latin typeface="Calibri"/>
                <a:cs typeface="Calibri"/>
              </a:rPr>
              <a:t>sea </a:t>
            </a:r>
            <a:r>
              <a:rPr sz="1800" dirty="0">
                <a:solidFill>
                  <a:srgbClr val="173356"/>
                </a:solidFill>
                <a:latin typeface="Calibri"/>
                <a:cs typeface="Calibri"/>
              </a:rPr>
              <a:t>una </a:t>
            </a:r>
            <a:r>
              <a:rPr sz="1800" spc="-5" dirty="0">
                <a:solidFill>
                  <a:srgbClr val="173356"/>
                </a:solidFill>
                <a:latin typeface="Calibri"/>
                <a:cs typeface="Calibri"/>
              </a:rPr>
              <a:t>realidad tangible. </a:t>
            </a:r>
            <a:r>
              <a:rPr sz="1800" dirty="0">
                <a:solidFill>
                  <a:srgbClr val="173356"/>
                </a:solidFill>
                <a:latin typeface="Calibri"/>
                <a:cs typeface="Calibri"/>
              </a:rPr>
              <a:t>Con el </a:t>
            </a:r>
            <a:r>
              <a:rPr sz="1800" spc="-10" dirty="0">
                <a:solidFill>
                  <a:srgbClr val="173356"/>
                </a:solidFill>
                <a:latin typeface="Calibri"/>
                <a:cs typeface="Calibri"/>
              </a:rPr>
              <a:t>control </a:t>
            </a:r>
            <a:r>
              <a:rPr sz="1800" dirty="0">
                <a:solidFill>
                  <a:srgbClr val="173356"/>
                </a:solidFill>
                <a:latin typeface="Calibri"/>
                <a:cs typeface="Calibri"/>
              </a:rPr>
              <a:t>que </a:t>
            </a:r>
            <a:r>
              <a:rPr sz="1800" spc="-10" dirty="0">
                <a:solidFill>
                  <a:srgbClr val="173356"/>
                </a:solidFill>
                <a:latin typeface="Calibri"/>
                <a:cs typeface="Calibri"/>
              </a:rPr>
              <a:t>aporta </a:t>
            </a:r>
            <a:r>
              <a:rPr sz="1800" spc="-5" dirty="0">
                <a:solidFill>
                  <a:srgbClr val="173356"/>
                </a:solidFill>
                <a:latin typeface="Calibri"/>
                <a:cs typeface="Calibri"/>
              </a:rPr>
              <a:t> </a:t>
            </a:r>
            <a:r>
              <a:rPr sz="1800" spc="-15" dirty="0">
                <a:solidFill>
                  <a:srgbClr val="173356"/>
                </a:solidFill>
                <a:latin typeface="Calibri"/>
                <a:cs typeface="Calibri"/>
              </a:rPr>
              <a:t>este</a:t>
            </a:r>
            <a:r>
              <a:rPr sz="1800" spc="15" dirty="0">
                <a:solidFill>
                  <a:srgbClr val="173356"/>
                </a:solidFill>
                <a:latin typeface="Calibri"/>
                <a:cs typeface="Calibri"/>
              </a:rPr>
              <a:t> </a:t>
            </a:r>
            <a:r>
              <a:rPr sz="1800" spc="-10" dirty="0">
                <a:solidFill>
                  <a:srgbClr val="173356"/>
                </a:solidFill>
                <a:latin typeface="Calibri"/>
                <a:cs typeface="Calibri"/>
              </a:rPr>
              <a:t>metodo</a:t>
            </a:r>
            <a:r>
              <a:rPr sz="1800" spc="-5" dirty="0">
                <a:solidFill>
                  <a:srgbClr val="173356"/>
                </a:solidFill>
                <a:latin typeface="Calibri"/>
                <a:cs typeface="Calibri"/>
              </a:rPr>
              <a:t> </a:t>
            </a:r>
            <a:r>
              <a:rPr sz="1800" dirty="0">
                <a:solidFill>
                  <a:srgbClr val="173356"/>
                </a:solidFill>
                <a:latin typeface="Calibri"/>
                <a:cs typeface="Calibri"/>
              </a:rPr>
              <a:t>es</a:t>
            </a:r>
            <a:r>
              <a:rPr sz="1800" spc="10" dirty="0">
                <a:solidFill>
                  <a:srgbClr val="173356"/>
                </a:solidFill>
                <a:latin typeface="Calibri"/>
                <a:cs typeface="Calibri"/>
              </a:rPr>
              <a:t> </a:t>
            </a:r>
            <a:r>
              <a:rPr sz="1800" spc="-10" dirty="0">
                <a:solidFill>
                  <a:srgbClr val="173356"/>
                </a:solidFill>
                <a:latin typeface="Calibri"/>
                <a:cs typeface="Calibri"/>
              </a:rPr>
              <a:t>facil</a:t>
            </a:r>
            <a:r>
              <a:rPr sz="1800" spc="20" dirty="0">
                <a:solidFill>
                  <a:srgbClr val="173356"/>
                </a:solidFill>
                <a:latin typeface="Calibri"/>
                <a:cs typeface="Calibri"/>
              </a:rPr>
              <a:t> </a:t>
            </a:r>
            <a:r>
              <a:rPr sz="1800" dirty="0">
                <a:solidFill>
                  <a:srgbClr val="173356"/>
                </a:solidFill>
                <a:latin typeface="Calibri"/>
                <a:cs typeface="Calibri"/>
              </a:rPr>
              <a:t>medir</a:t>
            </a:r>
            <a:r>
              <a:rPr sz="1800" spc="5" dirty="0">
                <a:solidFill>
                  <a:srgbClr val="173356"/>
                </a:solidFill>
                <a:latin typeface="Calibri"/>
                <a:cs typeface="Calibri"/>
              </a:rPr>
              <a:t> </a:t>
            </a:r>
            <a:r>
              <a:rPr sz="1800" spc="-5" dirty="0">
                <a:solidFill>
                  <a:srgbClr val="173356"/>
                </a:solidFill>
                <a:latin typeface="Calibri"/>
                <a:cs typeface="Calibri"/>
              </a:rPr>
              <a:t>los</a:t>
            </a:r>
            <a:r>
              <a:rPr sz="1800" spc="-15" dirty="0">
                <a:solidFill>
                  <a:srgbClr val="173356"/>
                </a:solidFill>
                <a:latin typeface="Calibri"/>
                <a:cs typeface="Calibri"/>
              </a:rPr>
              <a:t> </a:t>
            </a:r>
            <a:r>
              <a:rPr sz="1800" spc="-10" dirty="0">
                <a:solidFill>
                  <a:srgbClr val="173356"/>
                </a:solidFill>
                <a:latin typeface="Calibri"/>
                <a:cs typeface="Calibri"/>
              </a:rPr>
              <a:t>resultados</a:t>
            </a:r>
            <a:r>
              <a:rPr sz="1800" spc="25" dirty="0">
                <a:solidFill>
                  <a:srgbClr val="173356"/>
                </a:solidFill>
                <a:latin typeface="Calibri"/>
                <a:cs typeface="Calibri"/>
              </a:rPr>
              <a:t> </a:t>
            </a:r>
            <a:r>
              <a:rPr sz="1800" spc="-10" dirty="0">
                <a:solidFill>
                  <a:srgbClr val="173356"/>
                </a:solidFill>
                <a:latin typeface="Calibri"/>
                <a:cs typeface="Calibri"/>
              </a:rPr>
              <a:t>positivos.</a:t>
            </a:r>
            <a:endParaRPr sz="1800" dirty="0">
              <a:latin typeface="Calibri"/>
              <a:cs typeface="Calibri"/>
            </a:endParaRPr>
          </a:p>
        </p:txBody>
      </p:sp>
      <p:sp>
        <p:nvSpPr>
          <p:cNvPr id="3" name="object 3"/>
          <p:cNvSpPr txBox="1">
            <a:spLocks noGrp="1"/>
          </p:cNvSpPr>
          <p:nvPr>
            <p:ph type="title"/>
          </p:nvPr>
        </p:nvSpPr>
        <p:spPr>
          <a:xfrm>
            <a:off x="628650" y="836829"/>
            <a:ext cx="7886700" cy="382156"/>
          </a:xfrm>
          <a:prstGeom prst="rect">
            <a:avLst/>
          </a:prstGeom>
        </p:spPr>
        <p:txBody>
          <a:bodyPr vert="horz" wrap="square" lIns="0" tIns="12700" rIns="0" bIns="0" rtlCol="0">
            <a:spAutoFit/>
          </a:bodyPr>
          <a:lstStyle/>
          <a:p>
            <a:pPr marL="2466975" marR="5080" indent="-2454910">
              <a:lnSpc>
                <a:spcPct val="100000"/>
              </a:lnSpc>
              <a:spcBef>
                <a:spcPts val="100"/>
              </a:spcBef>
            </a:pPr>
            <a:r>
              <a:rPr sz="2400" b="1" spc="-20" dirty="0"/>
              <a:t>BENEFICIOS</a:t>
            </a:r>
            <a:r>
              <a:rPr sz="2400" b="1" spc="-100" dirty="0"/>
              <a:t> </a:t>
            </a:r>
            <a:r>
              <a:rPr sz="2400" b="1" spc="-15" dirty="0"/>
              <a:t>DE</a:t>
            </a:r>
            <a:r>
              <a:rPr sz="2400" b="1" spc="-55" dirty="0"/>
              <a:t> </a:t>
            </a:r>
            <a:r>
              <a:rPr sz="2400" b="1" dirty="0"/>
              <a:t>LA</a:t>
            </a:r>
            <a:r>
              <a:rPr sz="2400" b="1" spc="-75" dirty="0"/>
              <a:t> </a:t>
            </a:r>
            <a:r>
              <a:rPr sz="2400" b="1" spc="-25" dirty="0"/>
              <a:t>GESTION</a:t>
            </a:r>
            <a:r>
              <a:rPr sz="2400" b="1" spc="-114" dirty="0"/>
              <a:t> </a:t>
            </a:r>
            <a:r>
              <a:rPr sz="2400" b="1" spc="-15" dirty="0"/>
              <a:t>DE</a:t>
            </a:r>
            <a:r>
              <a:rPr sz="2400" b="1" spc="-55" dirty="0"/>
              <a:t> </a:t>
            </a:r>
            <a:r>
              <a:rPr sz="2400" b="1" spc="-30" dirty="0"/>
              <a:t>PROCESOS</a:t>
            </a:r>
            <a:r>
              <a:rPr sz="2400" b="1" spc="-100" dirty="0"/>
              <a:t> </a:t>
            </a:r>
            <a:r>
              <a:rPr sz="2400" b="1" dirty="0"/>
              <a:t>EN </a:t>
            </a:r>
            <a:r>
              <a:rPr sz="2400" b="1" spc="-710" dirty="0"/>
              <a:t> </a:t>
            </a:r>
            <a:r>
              <a:rPr sz="2400" b="1" spc="-15" dirty="0"/>
              <a:t>UNA</a:t>
            </a:r>
            <a:r>
              <a:rPr sz="2400" b="1" spc="-95" dirty="0"/>
              <a:t> </a:t>
            </a:r>
            <a:r>
              <a:rPr sz="2400" b="1" spc="-25" dirty="0"/>
              <a:t>EMPRESA</a:t>
            </a:r>
          </a:p>
        </p:txBody>
      </p:sp>
      <p:pic>
        <p:nvPicPr>
          <p:cNvPr id="6" name="object 6"/>
          <p:cNvPicPr/>
          <p:nvPr/>
        </p:nvPicPr>
        <p:blipFill>
          <a:blip r:embed="rId2" cstate="print"/>
          <a:stretch>
            <a:fillRect/>
          </a:stretch>
        </p:blipFill>
        <p:spPr>
          <a:xfrm>
            <a:off x="7556500" y="0"/>
            <a:ext cx="1587500" cy="1188720"/>
          </a:xfrm>
          <a:prstGeom prst="rect">
            <a:avLst/>
          </a:prstGeom>
        </p:spPr>
      </p:pic>
    </p:spTree>
    <p:extLst>
      <p:ext uri="{BB962C8B-B14F-4D97-AF65-F5344CB8AC3E}">
        <p14:creationId xmlns:p14="http://schemas.microsoft.com/office/powerpoint/2010/main" val="201233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body" idx="1"/>
          </p:nvPr>
        </p:nvSpPr>
        <p:spPr>
          <a:xfrm>
            <a:off x="628649" y="2065395"/>
            <a:ext cx="7886700" cy="2336537"/>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solidFill>
                  <a:srgbClr val="173356"/>
                </a:solidFill>
                <a:latin typeface="Calibri"/>
                <a:cs typeface="Calibri"/>
              </a:rPr>
              <a:t>Mercado e implementacion correcta de los pasos a seguir a  cerca de los procesos en las areas o en el product que se  quiere implemntar.</a:t>
            </a:r>
          </a:p>
          <a:p>
            <a:pPr marL="12700" algn="just">
              <a:lnSpc>
                <a:spcPct val="100000"/>
              </a:lnSpc>
            </a:pPr>
            <a:r>
              <a:rPr sz="1800" spc="-5" dirty="0">
                <a:solidFill>
                  <a:srgbClr val="173356"/>
                </a:solidFill>
                <a:latin typeface="Calibri"/>
                <a:cs typeface="Calibri"/>
              </a:rPr>
              <a:t>Su objetivo es mejorar el desempeño y la optimizacion de los</a:t>
            </a:r>
          </a:p>
          <a:p>
            <a:pPr marL="12700" algn="just">
              <a:lnSpc>
                <a:spcPct val="100000"/>
              </a:lnSpc>
            </a:pPr>
            <a:r>
              <a:rPr sz="1800" spc="-5" dirty="0">
                <a:solidFill>
                  <a:srgbClr val="173356"/>
                </a:solidFill>
                <a:latin typeface="Calibri"/>
                <a:cs typeface="Calibri"/>
              </a:rPr>
              <a:t>procesos.</a:t>
            </a:r>
          </a:p>
          <a:p>
            <a:pPr marL="12700" marR="5080" algn="just">
              <a:lnSpc>
                <a:spcPct val="100000"/>
              </a:lnSpc>
            </a:pPr>
            <a:r>
              <a:rPr sz="1800" spc="-5" dirty="0">
                <a:solidFill>
                  <a:srgbClr val="173356"/>
                </a:solidFill>
                <a:latin typeface="Calibri"/>
                <a:cs typeface="Calibri"/>
              </a:rPr>
              <a:t>El ciclo de vida de los procesos BPM. Esta compuesta por las  siguientes fases identificacion del proceso, descubrimiento,  analisis, re-diseño, implementacion, monitoreo y control del  proceso.</a:t>
            </a:r>
          </a:p>
        </p:txBody>
      </p:sp>
      <p:sp>
        <p:nvSpPr>
          <p:cNvPr id="10" name="object 10"/>
          <p:cNvSpPr txBox="1">
            <a:spLocks noGrp="1"/>
          </p:cNvSpPr>
          <p:nvPr>
            <p:ph type="title"/>
          </p:nvPr>
        </p:nvSpPr>
        <p:spPr>
          <a:xfrm>
            <a:off x="1878647" y="918989"/>
            <a:ext cx="5386705" cy="382156"/>
          </a:xfrm>
          <a:prstGeom prst="rect">
            <a:avLst/>
          </a:prstGeom>
        </p:spPr>
        <p:txBody>
          <a:bodyPr vert="horz" wrap="square" lIns="0" tIns="12700" rIns="0" bIns="0" rtlCol="0">
            <a:spAutoFit/>
          </a:bodyPr>
          <a:lstStyle/>
          <a:p>
            <a:pPr marL="1913255" marR="5080" indent="-1900555">
              <a:lnSpc>
                <a:spcPct val="100000"/>
              </a:lnSpc>
              <a:spcBef>
                <a:spcPts val="100"/>
              </a:spcBef>
            </a:pPr>
            <a:r>
              <a:rPr sz="2400" b="1" spc="-25" dirty="0"/>
              <a:t>GESTION</a:t>
            </a:r>
            <a:r>
              <a:rPr sz="2400" b="1" spc="-120" dirty="0"/>
              <a:t> </a:t>
            </a:r>
            <a:r>
              <a:rPr sz="2400" b="1" spc="-10" dirty="0"/>
              <a:t>POR</a:t>
            </a:r>
            <a:r>
              <a:rPr sz="2400" b="1" spc="-100" dirty="0"/>
              <a:t> </a:t>
            </a:r>
            <a:r>
              <a:rPr sz="2400" b="1" spc="-30" dirty="0"/>
              <a:t>PROCESOS</a:t>
            </a:r>
            <a:r>
              <a:rPr sz="2400" b="1" spc="-100" dirty="0"/>
              <a:t> </a:t>
            </a:r>
            <a:r>
              <a:rPr sz="2400" b="1" dirty="0"/>
              <a:t>EN</a:t>
            </a:r>
            <a:r>
              <a:rPr sz="2400" b="1" spc="-100" dirty="0"/>
              <a:t> </a:t>
            </a:r>
            <a:r>
              <a:rPr sz="2400" b="1" spc="-15" dirty="0"/>
              <a:t>UNA </a:t>
            </a:r>
            <a:r>
              <a:rPr sz="2400" b="1" spc="-710" dirty="0"/>
              <a:t> </a:t>
            </a:r>
            <a:r>
              <a:rPr sz="2400" b="1" spc="-25" dirty="0"/>
              <a:t>EMPRESA</a:t>
            </a:r>
          </a:p>
        </p:txBody>
      </p:sp>
      <p:pic>
        <p:nvPicPr>
          <p:cNvPr id="13" name="object 13"/>
          <p:cNvPicPr/>
          <p:nvPr/>
        </p:nvPicPr>
        <p:blipFill>
          <a:blip r:embed="rId2" cstate="print"/>
          <a:stretch>
            <a:fillRect/>
          </a:stretch>
        </p:blipFill>
        <p:spPr>
          <a:xfrm>
            <a:off x="8231385" y="199590"/>
            <a:ext cx="675084" cy="1048832"/>
          </a:xfrm>
          <a:prstGeom prst="rect">
            <a:avLst/>
          </a:prstGeom>
        </p:spPr>
      </p:pic>
      <p:sp>
        <p:nvSpPr>
          <p:cNvPr id="12" name="Elipse 11"/>
          <p:cNvSpPr/>
          <p:nvPr/>
        </p:nvSpPr>
        <p:spPr>
          <a:xfrm>
            <a:off x="5830033" y="4520229"/>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1084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3760" y="1644015"/>
            <a:ext cx="5824855" cy="4416425"/>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solidFill>
                  <a:srgbClr val="173356"/>
                </a:solidFill>
                <a:latin typeface="Calibri"/>
                <a:cs typeface="Calibri"/>
              </a:rPr>
              <a:t>Los</a:t>
            </a:r>
            <a:r>
              <a:rPr sz="1800" dirty="0">
                <a:solidFill>
                  <a:srgbClr val="173356"/>
                </a:solidFill>
                <a:latin typeface="Calibri"/>
                <a:cs typeface="Calibri"/>
              </a:rPr>
              <a:t> </a:t>
            </a:r>
            <a:r>
              <a:rPr sz="1800" spc="-10" dirty="0">
                <a:solidFill>
                  <a:srgbClr val="173356"/>
                </a:solidFill>
                <a:latin typeface="Calibri"/>
                <a:cs typeface="Calibri"/>
              </a:rPr>
              <a:t>procesos</a:t>
            </a:r>
            <a:r>
              <a:rPr sz="1800" spc="-5" dirty="0">
                <a:solidFill>
                  <a:srgbClr val="173356"/>
                </a:solidFill>
                <a:latin typeface="Calibri"/>
                <a:cs typeface="Calibri"/>
              </a:rPr>
              <a:t> empresariales</a:t>
            </a:r>
            <a:r>
              <a:rPr sz="1800" dirty="0">
                <a:solidFill>
                  <a:srgbClr val="173356"/>
                </a:solidFill>
                <a:latin typeface="Calibri"/>
                <a:cs typeface="Calibri"/>
              </a:rPr>
              <a:t> </a:t>
            </a:r>
            <a:r>
              <a:rPr sz="1800" spc="-10" dirty="0">
                <a:solidFill>
                  <a:srgbClr val="173356"/>
                </a:solidFill>
                <a:latin typeface="Calibri"/>
                <a:cs typeface="Calibri"/>
              </a:rPr>
              <a:t>constituyen</a:t>
            </a:r>
            <a:r>
              <a:rPr sz="1800" spc="-5" dirty="0">
                <a:solidFill>
                  <a:srgbClr val="173356"/>
                </a:solidFill>
                <a:latin typeface="Calibri"/>
                <a:cs typeface="Calibri"/>
              </a:rPr>
              <a:t> </a:t>
            </a:r>
            <a:r>
              <a:rPr sz="1800" dirty="0">
                <a:solidFill>
                  <a:srgbClr val="173356"/>
                </a:solidFill>
                <a:latin typeface="Calibri"/>
                <a:cs typeface="Calibri"/>
              </a:rPr>
              <a:t>el</a:t>
            </a:r>
            <a:r>
              <a:rPr sz="1800" spc="5" dirty="0">
                <a:solidFill>
                  <a:srgbClr val="173356"/>
                </a:solidFill>
                <a:latin typeface="Calibri"/>
                <a:cs typeface="Calibri"/>
              </a:rPr>
              <a:t> </a:t>
            </a:r>
            <a:r>
              <a:rPr sz="1800" spc="-5" dirty="0">
                <a:solidFill>
                  <a:srgbClr val="173356"/>
                </a:solidFill>
                <a:latin typeface="Calibri"/>
                <a:cs typeface="Calibri"/>
              </a:rPr>
              <a:t>núcleo</a:t>
            </a:r>
            <a:r>
              <a:rPr sz="1800"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a:t>
            </a:r>
            <a:r>
              <a:rPr sz="1800" spc="5" dirty="0">
                <a:solidFill>
                  <a:srgbClr val="173356"/>
                </a:solidFill>
                <a:latin typeface="Calibri"/>
                <a:cs typeface="Calibri"/>
              </a:rPr>
              <a:t>la </a:t>
            </a:r>
            <a:r>
              <a:rPr sz="1800" spc="-395" dirty="0">
                <a:solidFill>
                  <a:srgbClr val="173356"/>
                </a:solidFill>
                <a:latin typeface="Calibri"/>
                <a:cs typeface="Calibri"/>
              </a:rPr>
              <a:t> </a:t>
            </a:r>
            <a:r>
              <a:rPr sz="1800" spc="-10" dirty="0">
                <a:solidFill>
                  <a:srgbClr val="173356"/>
                </a:solidFill>
                <a:latin typeface="Calibri"/>
                <a:cs typeface="Calibri"/>
              </a:rPr>
              <a:t>organización. </a:t>
            </a:r>
            <a:r>
              <a:rPr sz="1800" dirty="0">
                <a:solidFill>
                  <a:srgbClr val="173356"/>
                </a:solidFill>
                <a:latin typeface="Calibri"/>
                <a:cs typeface="Calibri"/>
              </a:rPr>
              <a:t>Deben funcionar </a:t>
            </a:r>
            <a:r>
              <a:rPr sz="1800" spc="-5" dirty="0">
                <a:solidFill>
                  <a:srgbClr val="173356"/>
                </a:solidFill>
                <a:latin typeface="Calibri"/>
                <a:cs typeface="Calibri"/>
              </a:rPr>
              <a:t>bien </a:t>
            </a:r>
            <a:r>
              <a:rPr sz="1800" spc="-15" dirty="0">
                <a:solidFill>
                  <a:srgbClr val="173356"/>
                </a:solidFill>
                <a:latin typeface="Calibri"/>
                <a:cs typeface="Calibri"/>
              </a:rPr>
              <a:t>para </a:t>
            </a:r>
            <a:r>
              <a:rPr sz="1800" spc="-10" dirty="0">
                <a:solidFill>
                  <a:srgbClr val="173356"/>
                </a:solidFill>
                <a:latin typeface="Calibri"/>
                <a:cs typeface="Calibri"/>
              </a:rPr>
              <a:t>que </a:t>
            </a:r>
            <a:r>
              <a:rPr sz="1800" spc="-5" dirty="0">
                <a:solidFill>
                  <a:srgbClr val="173356"/>
                </a:solidFill>
                <a:latin typeface="Calibri"/>
                <a:cs typeface="Calibri"/>
              </a:rPr>
              <a:t>se </a:t>
            </a:r>
            <a:r>
              <a:rPr sz="1800" dirty="0">
                <a:solidFill>
                  <a:srgbClr val="173356"/>
                </a:solidFill>
                <a:latin typeface="Calibri"/>
                <a:cs typeface="Calibri"/>
              </a:rPr>
              <a:t>cumplan </a:t>
            </a:r>
            <a:r>
              <a:rPr sz="1800" spc="-5" dirty="0">
                <a:solidFill>
                  <a:srgbClr val="173356"/>
                </a:solidFill>
                <a:latin typeface="Calibri"/>
                <a:cs typeface="Calibri"/>
              </a:rPr>
              <a:t>los </a:t>
            </a:r>
            <a:r>
              <a:rPr sz="1800" dirty="0">
                <a:solidFill>
                  <a:srgbClr val="173356"/>
                </a:solidFill>
                <a:latin typeface="Calibri"/>
                <a:cs typeface="Calibri"/>
              </a:rPr>
              <a:t> </a:t>
            </a:r>
            <a:r>
              <a:rPr sz="1800" spc="-5" dirty="0">
                <a:solidFill>
                  <a:srgbClr val="173356"/>
                </a:solidFill>
                <a:latin typeface="Calibri"/>
                <a:cs typeface="Calibri"/>
              </a:rPr>
              <a:t>objetivos</a:t>
            </a:r>
            <a:r>
              <a:rPr sz="1800" dirty="0">
                <a:solidFill>
                  <a:srgbClr val="173356"/>
                </a:solidFill>
                <a:latin typeface="Calibri"/>
                <a:cs typeface="Calibri"/>
              </a:rPr>
              <a:t> </a:t>
            </a:r>
            <a:r>
              <a:rPr sz="1800" spc="-10" dirty="0">
                <a:solidFill>
                  <a:srgbClr val="173356"/>
                </a:solidFill>
                <a:latin typeface="Calibri"/>
                <a:cs typeface="Calibri"/>
              </a:rPr>
              <a:t>establecidos</a:t>
            </a:r>
            <a:r>
              <a:rPr sz="1800" spc="-5"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spc="10" dirty="0">
                <a:solidFill>
                  <a:srgbClr val="173356"/>
                </a:solidFill>
                <a:latin typeface="Calibri"/>
                <a:cs typeface="Calibri"/>
              </a:rPr>
              <a:t>la</a:t>
            </a:r>
            <a:r>
              <a:rPr sz="1800" spc="15" dirty="0">
                <a:solidFill>
                  <a:srgbClr val="173356"/>
                </a:solidFill>
                <a:latin typeface="Calibri"/>
                <a:cs typeface="Calibri"/>
              </a:rPr>
              <a:t> </a:t>
            </a:r>
            <a:r>
              <a:rPr sz="1800" spc="-5" dirty="0">
                <a:solidFill>
                  <a:srgbClr val="173356"/>
                </a:solidFill>
                <a:latin typeface="Calibri"/>
                <a:cs typeface="Calibri"/>
              </a:rPr>
              <a:t>idea</a:t>
            </a:r>
            <a:r>
              <a:rPr sz="1800" dirty="0">
                <a:solidFill>
                  <a:srgbClr val="173356"/>
                </a:solidFill>
                <a:latin typeface="Calibri"/>
                <a:cs typeface="Calibri"/>
              </a:rPr>
              <a:t> es</a:t>
            </a:r>
            <a:r>
              <a:rPr sz="1800" spc="5" dirty="0">
                <a:solidFill>
                  <a:srgbClr val="173356"/>
                </a:solidFill>
                <a:latin typeface="Calibri"/>
                <a:cs typeface="Calibri"/>
              </a:rPr>
              <a:t> </a:t>
            </a:r>
            <a:r>
              <a:rPr sz="1800" spc="-5" dirty="0">
                <a:solidFill>
                  <a:srgbClr val="173356"/>
                </a:solidFill>
                <a:latin typeface="Calibri"/>
                <a:cs typeface="Calibri"/>
              </a:rPr>
              <a:t>que</a:t>
            </a:r>
            <a:r>
              <a:rPr sz="1800" dirty="0">
                <a:solidFill>
                  <a:srgbClr val="173356"/>
                </a:solidFill>
                <a:latin typeface="Calibri"/>
                <a:cs typeface="Calibri"/>
              </a:rPr>
              <a:t> las</a:t>
            </a:r>
            <a:r>
              <a:rPr sz="1800" spc="5" dirty="0">
                <a:solidFill>
                  <a:srgbClr val="173356"/>
                </a:solidFill>
                <a:latin typeface="Calibri"/>
                <a:cs typeface="Calibri"/>
              </a:rPr>
              <a:t> </a:t>
            </a:r>
            <a:r>
              <a:rPr sz="1800" spc="-5" dirty="0">
                <a:solidFill>
                  <a:srgbClr val="173356"/>
                </a:solidFill>
                <a:latin typeface="Calibri"/>
                <a:cs typeface="Calibri"/>
              </a:rPr>
              <a:t>empresas</a:t>
            </a:r>
            <a:r>
              <a:rPr sz="1800" dirty="0">
                <a:solidFill>
                  <a:srgbClr val="173356"/>
                </a:solidFill>
                <a:latin typeface="Calibri"/>
                <a:cs typeface="Calibri"/>
              </a:rPr>
              <a:t> </a:t>
            </a:r>
            <a:r>
              <a:rPr sz="1800" spc="-5" dirty="0">
                <a:solidFill>
                  <a:srgbClr val="173356"/>
                </a:solidFill>
                <a:latin typeface="Calibri"/>
                <a:cs typeface="Calibri"/>
              </a:rPr>
              <a:t>se </a:t>
            </a:r>
            <a:r>
              <a:rPr sz="1800" dirty="0">
                <a:solidFill>
                  <a:srgbClr val="173356"/>
                </a:solidFill>
                <a:latin typeface="Calibri"/>
                <a:cs typeface="Calibri"/>
              </a:rPr>
              <a:t> </a:t>
            </a:r>
            <a:r>
              <a:rPr sz="1800" spc="-10" dirty="0">
                <a:solidFill>
                  <a:srgbClr val="173356"/>
                </a:solidFill>
                <a:latin typeface="Calibri"/>
                <a:cs typeface="Calibri"/>
              </a:rPr>
              <a:t>diferencien </a:t>
            </a:r>
            <a:r>
              <a:rPr sz="1800" spc="-5" dirty="0">
                <a:solidFill>
                  <a:srgbClr val="173356"/>
                </a:solidFill>
                <a:latin typeface="Calibri"/>
                <a:cs typeface="Calibri"/>
              </a:rPr>
              <a:t>de </a:t>
            </a:r>
            <a:r>
              <a:rPr sz="1800" dirty="0">
                <a:solidFill>
                  <a:srgbClr val="173356"/>
                </a:solidFill>
                <a:latin typeface="Calibri"/>
                <a:cs typeface="Calibri"/>
              </a:rPr>
              <a:t>la </a:t>
            </a:r>
            <a:r>
              <a:rPr sz="1800" spc="-5" dirty="0">
                <a:solidFill>
                  <a:srgbClr val="173356"/>
                </a:solidFill>
                <a:latin typeface="Calibri"/>
                <a:cs typeface="Calibri"/>
              </a:rPr>
              <a:t>competencia </a:t>
            </a:r>
            <a:r>
              <a:rPr sz="1800" dirty="0">
                <a:solidFill>
                  <a:srgbClr val="173356"/>
                </a:solidFill>
                <a:latin typeface="Calibri"/>
                <a:cs typeface="Calibri"/>
              </a:rPr>
              <a:t>a </a:t>
            </a:r>
            <a:r>
              <a:rPr sz="1800" spc="-10" dirty="0">
                <a:solidFill>
                  <a:srgbClr val="173356"/>
                </a:solidFill>
                <a:latin typeface="Calibri"/>
                <a:cs typeface="Calibri"/>
              </a:rPr>
              <a:t>largo plazo. </a:t>
            </a:r>
            <a:r>
              <a:rPr sz="1800" dirty="0">
                <a:solidFill>
                  <a:srgbClr val="173356"/>
                </a:solidFill>
                <a:latin typeface="Calibri"/>
                <a:cs typeface="Calibri"/>
              </a:rPr>
              <a:t>Un </a:t>
            </a:r>
            <a:r>
              <a:rPr sz="1800" spc="-10" dirty="0">
                <a:solidFill>
                  <a:srgbClr val="173356"/>
                </a:solidFill>
                <a:latin typeface="Calibri"/>
                <a:cs typeface="Calibri"/>
              </a:rPr>
              <a:t>sistema de </a:t>
            </a:r>
            <a:r>
              <a:rPr sz="1800" spc="-5" dirty="0">
                <a:solidFill>
                  <a:srgbClr val="173356"/>
                </a:solidFill>
                <a:latin typeface="Calibri"/>
                <a:cs typeface="Calibri"/>
              </a:rPr>
              <a:t> Gestión </a:t>
            </a:r>
            <a:r>
              <a:rPr sz="1800" spc="-10" dirty="0">
                <a:solidFill>
                  <a:srgbClr val="173356"/>
                </a:solidFill>
                <a:latin typeface="Calibri"/>
                <a:cs typeface="Calibri"/>
              </a:rPr>
              <a:t>por procesos </a:t>
            </a:r>
            <a:r>
              <a:rPr sz="1800" dirty="0">
                <a:solidFill>
                  <a:srgbClr val="173356"/>
                </a:solidFill>
                <a:latin typeface="Calibri"/>
                <a:cs typeface="Calibri"/>
              </a:rPr>
              <a:t>como </a:t>
            </a:r>
            <a:r>
              <a:rPr sz="1800" spc="-5" dirty="0">
                <a:solidFill>
                  <a:srgbClr val="173356"/>
                </a:solidFill>
                <a:latin typeface="Calibri"/>
                <a:cs typeface="Calibri"/>
              </a:rPr>
              <a:t>base de </a:t>
            </a:r>
            <a:r>
              <a:rPr sz="1800" dirty="0">
                <a:solidFill>
                  <a:srgbClr val="173356"/>
                </a:solidFill>
                <a:latin typeface="Calibri"/>
                <a:cs typeface="Calibri"/>
              </a:rPr>
              <a:t>la </a:t>
            </a:r>
            <a:r>
              <a:rPr sz="1800" spc="-10" dirty="0">
                <a:solidFill>
                  <a:srgbClr val="173356"/>
                </a:solidFill>
                <a:latin typeface="Calibri"/>
                <a:cs typeface="Calibri"/>
              </a:rPr>
              <a:t>transformación</a:t>
            </a:r>
            <a:r>
              <a:rPr sz="1800" spc="385" dirty="0">
                <a:solidFill>
                  <a:srgbClr val="173356"/>
                </a:solidFill>
                <a:latin typeface="Calibri"/>
                <a:cs typeface="Calibri"/>
              </a:rPr>
              <a:t> </a:t>
            </a:r>
            <a:r>
              <a:rPr sz="1800" spc="-10" dirty="0">
                <a:solidFill>
                  <a:srgbClr val="173356"/>
                </a:solidFill>
                <a:latin typeface="Calibri"/>
                <a:cs typeface="Calibri"/>
              </a:rPr>
              <a:t>digital </a:t>
            </a:r>
            <a:r>
              <a:rPr sz="1800" spc="-5" dirty="0">
                <a:solidFill>
                  <a:srgbClr val="173356"/>
                </a:solidFill>
                <a:latin typeface="Calibri"/>
                <a:cs typeface="Calibri"/>
              </a:rPr>
              <a:t> </a:t>
            </a:r>
            <a:r>
              <a:rPr sz="1800" dirty="0">
                <a:solidFill>
                  <a:srgbClr val="173356"/>
                </a:solidFill>
                <a:latin typeface="Calibri"/>
                <a:cs typeface="Calibri"/>
              </a:rPr>
              <a:t>es la </a:t>
            </a:r>
            <a:r>
              <a:rPr sz="1800" spc="-15" dirty="0">
                <a:solidFill>
                  <a:srgbClr val="173356"/>
                </a:solidFill>
                <a:latin typeface="Calibri"/>
                <a:cs typeface="Calibri"/>
              </a:rPr>
              <a:t>clave </a:t>
            </a:r>
            <a:r>
              <a:rPr sz="1800" spc="-5" dirty="0">
                <a:solidFill>
                  <a:srgbClr val="173356"/>
                </a:solidFill>
                <a:latin typeface="Calibri"/>
                <a:cs typeface="Calibri"/>
              </a:rPr>
              <a:t>del </a:t>
            </a:r>
            <a:r>
              <a:rPr sz="1800" spc="-10" dirty="0">
                <a:solidFill>
                  <a:srgbClr val="173356"/>
                </a:solidFill>
                <a:latin typeface="Calibri"/>
                <a:cs typeface="Calibri"/>
              </a:rPr>
              <a:t>éxito. </a:t>
            </a:r>
            <a:r>
              <a:rPr sz="1800" dirty="0">
                <a:solidFill>
                  <a:srgbClr val="173356"/>
                </a:solidFill>
                <a:latin typeface="Calibri"/>
                <a:cs typeface="Calibri"/>
              </a:rPr>
              <a:t>Con una </a:t>
            </a:r>
            <a:r>
              <a:rPr sz="1800" spc="-5" dirty="0">
                <a:solidFill>
                  <a:srgbClr val="173356"/>
                </a:solidFill>
                <a:latin typeface="Calibri"/>
                <a:cs typeface="Calibri"/>
              </a:rPr>
              <a:t>visión </a:t>
            </a:r>
            <a:r>
              <a:rPr sz="1800" spc="-10" dirty="0">
                <a:solidFill>
                  <a:srgbClr val="173356"/>
                </a:solidFill>
                <a:latin typeface="Calibri"/>
                <a:cs typeface="Calibri"/>
              </a:rPr>
              <a:t>digital </a:t>
            </a:r>
            <a:r>
              <a:rPr sz="1800" dirty="0">
                <a:solidFill>
                  <a:srgbClr val="173356"/>
                </a:solidFill>
                <a:latin typeface="Calibri"/>
                <a:cs typeface="Calibri"/>
              </a:rPr>
              <a:t>en </a:t>
            </a:r>
            <a:r>
              <a:rPr sz="1800" spc="-5" dirty="0">
                <a:solidFill>
                  <a:srgbClr val="173356"/>
                </a:solidFill>
                <a:latin typeface="Calibri"/>
                <a:cs typeface="Calibri"/>
              </a:rPr>
              <a:t>todo </a:t>
            </a:r>
            <a:r>
              <a:rPr sz="1800" dirty="0">
                <a:solidFill>
                  <a:srgbClr val="173356"/>
                </a:solidFill>
                <a:latin typeface="Calibri"/>
                <a:cs typeface="Calibri"/>
              </a:rPr>
              <a:t>el </a:t>
            </a:r>
            <a:r>
              <a:rPr sz="1800" spc="-10" dirty="0">
                <a:solidFill>
                  <a:srgbClr val="173356"/>
                </a:solidFill>
                <a:latin typeface="Calibri"/>
                <a:cs typeface="Calibri"/>
              </a:rPr>
              <a:t>proceso </a:t>
            </a:r>
            <a:r>
              <a:rPr sz="1800" spc="-5" dirty="0">
                <a:solidFill>
                  <a:srgbClr val="173356"/>
                </a:solidFill>
                <a:latin typeface="Calibri"/>
                <a:cs typeface="Calibri"/>
              </a:rPr>
              <a:t> </a:t>
            </a:r>
            <a:r>
              <a:rPr sz="1800" dirty="0">
                <a:solidFill>
                  <a:srgbClr val="173356"/>
                </a:solidFill>
                <a:latin typeface="Calibri"/>
                <a:cs typeface="Calibri"/>
              </a:rPr>
              <a:t>las</a:t>
            </a:r>
            <a:r>
              <a:rPr sz="1800" spc="5" dirty="0">
                <a:solidFill>
                  <a:srgbClr val="173356"/>
                </a:solidFill>
                <a:latin typeface="Calibri"/>
                <a:cs typeface="Calibri"/>
              </a:rPr>
              <a:t> </a:t>
            </a:r>
            <a:r>
              <a:rPr sz="1800" spc="-5" dirty="0">
                <a:solidFill>
                  <a:srgbClr val="173356"/>
                </a:solidFill>
                <a:latin typeface="Calibri"/>
                <a:cs typeface="Calibri"/>
              </a:rPr>
              <a:t>empresas</a:t>
            </a:r>
            <a:r>
              <a:rPr sz="1800" dirty="0">
                <a:solidFill>
                  <a:srgbClr val="173356"/>
                </a:solidFill>
                <a:latin typeface="Calibri"/>
                <a:cs typeface="Calibri"/>
              </a:rPr>
              <a:t> tienen</a:t>
            </a:r>
            <a:r>
              <a:rPr sz="1800" spc="5" dirty="0">
                <a:solidFill>
                  <a:srgbClr val="173356"/>
                </a:solidFill>
                <a:latin typeface="Calibri"/>
                <a:cs typeface="Calibri"/>
              </a:rPr>
              <a:t> </a:t>
            </a:r>
            <a:r>
              <a:rPr sz="1800" dirty="0">
                <a:solidFill>
                  <a:srgbClr val="173356"/>
                </a:solidFill>
                <a:latin typeface="Calibri"/>
                <a:cs typeface="Calibri"/>
              </a:rPr>
              <a:t>el</a:t>
            </a:r>
            <a:r>
              <a:rPr sz="1800" spc="5" dirty="0">
                <a:solidFill>
                  <a:srgbClr val="173356"/>
                </a:solidFill>
                <a:latin typeface="Calibri"/>
                <a:cs typeface="Calibri"/>
              </a:rPr>
              <a:t> </a:t>
            </a:r>
            <a:r>
              <a:rPr sz="1800" spc="-15" dirty="0">
                <a:solidFill>
                  <a:srgbClr val="173356"/>
                </a:solidFill>
                <a:latin typeface="Calibri"/>
                <a:cs typeface="Calibri"/>
              </a:rPr>
              <a:t>control</a:t>
            </a:r>
            <a:r>
              <a:rPr sz="1800" spc="-10"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dirty="0">
                <a:solidFill>
                  <a:srgbClr val="173356"/>
                </a:solidFill>
                <a:latin typeface="Calibri"/>
                <a:cs typeface="Calibri"/>
              </a:rPr>
              <a:t>la</a:t>
            </a:r>
            <a:r>
              <a:rPr sz="1800" spc="5" dirty="0">
                <a:solidFill>
                  <a:srgbClr val="173356"/>
                </a:solidFill>
                <a:latin typeface="Calibri"/>
                <a:cs typeface="Calibri"/>
              </a:rPr>
              <a:t> </a:t>
            </a:r>
            <a:r>
              <a:rPr sz="1800" spc="-5" dirty="0">
                <a:solidFill>
                  <a:srgbClr val="173356"/>
                </a:solidFill>
                <a:latin typeface="Calibri"/>
                <a:cs typeface="Calibri"/>
              </a:rPr>
              <a:t>vigilancia</a:t>
            </a:r>
            <a:r>
              <a:rPr sz="1800" dirty="0">
                <a:solidFill>
                  <a:srgbClr val="173356"/>
                </a:solidFill>
                <a:latin typeface="Calibri"/>
                <a:cs typeface="Calibri"/>
              </a:rPr>
              <a:t> y</a:t>
            </a:r>
            <a:r>
              <a:rPr sz="1800" spc="5" dirty="0">
                <a:solidFill>
                  <a:srgbClr val="173356"/>
                </a:solidFill>
                <a:latin typeface="Calibri"/>
                <a:cs typeface="Calibri"/>
              </a:rPr>
              <a:t> </a:t>
            </a:r>
            <a:r>
              <a:rPr sz="1800" spc="-10" dirty="0">
                <a:solidFill>
                  <a:srgbClr val="173356"/>
                </a:solidFill>
                <a:latin typeface="Calibri"/>
                <a:cs typeface="Calibri"/>
              </a:rPr>
              <a:t>mejoran </a:t>
            </a:r>
            <a:r>
              <a:rPr sz="1800" spc="-5" dirty="0">
                <a:solidFill>
                  <a:srgbClr val="173356"/>
                </a:solidFill>
                <a:latin typeface="Calibri"/>
                <a:cs typeface="Calibri"/>
              </a:rPr>
              <a:t> </a:t>
            </a:r>
            <a:r>
              <a:rPr sz="1800" spc="-10" dirty="0">
                <a:solidFill>
                  <a:srgbClr val="173356"/>
                </a:solidFill>
                <a:latin typeface="Calibri"/>
                <a:cs typeface="Calibri"/>
              </a:rPr>
              <a:t>continuamente</a:t>
            </a:r>
            <a:r>
              <a:rPr sz="1800" spc="-5" dirty="0">
                <a:solidFill>
                  <a:srgbClr val="173356"/>
                </a:solidFill>
                <a:latin typeface="Calibri"/>
                <a:cs typeface="Calibri"/>
              </a:rPr>
              <a:t> </a:t>
            </a:r>
            <a:r>
              <a:rPr sz="1800" dirty="0">
                <a:solidFill>
                  <a:srgbClr val="173356"/>
                </a:solidFill>
                <a:latin typeface="Calibri"/>
                <a:cs typeface="Calibri"/>
              </a:rPr>
              <a:t>sus</a:t>
            </a:r>
            <a:r>
              <a:rPr sz="1800" spc="5" dirty="0">
                <a:solidFill>
                  <a:srgbClr val="173356"/>
                </a:solidFill>
                <a:latin typeface="Calibri"/>
                <a:cs typeface="Calibri"/>
              </a:rPr>
              <a:t> </a:t>
            </a:r>
            <a:r>
              <a:rPr sz="1800" spc="-10" dirty="0">
                <a:solidFill>
                  <a:srgbClr val="173356"/>
                </a:solidFill>
                <a:latin typeface="Calibri"/>
                <a:cs typeface="Calibri"/>
              </a:rPr>
              <a:t>estructuras</a:t>
            </a:r>
            <a:r>
              <a:rPr sz="1800" spc="-5"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spc="-10" dirty="0">
                <a:solidFill>
                  <a:srgbClr val="173356"/>
                </a:solidFill>
                <a:latin typeface="Calibri"/>
                <a:cs typeface="Calibri"/>
              </a:rPr>
              <a:t>procesos</a:t>
            </a:r>
            <a:r>
              <a:rPr sz="1800" spc="390" dirty="0">
                <a:solidFill>
                  <a:srgbClr val="173356"/>
                </a:solidFill>
                <a:latin typeface="Calibri"/>
                <a:cs typeface="Calibri"/>
              </a:rPr>
              <a:t> </a:t>
            </a:r>
            <a:r>
              <a:rPr sz="1800" spc="-5" dirty="0">
                <a:solidFill>
                  <a:srgbClr val="173356"/>
                </a:solidFill>
                <a:latin typeface="Calibri"/>
                <a:cs typeface="Calibri"/>
              </a:rPr>
              <a:t>identificando </a:t>
            </a:r>
            <a:r>
              <a:rPr sz="1800" dirty="0">
                <a:solidFill>
                  <a:srgbClr val="173356"/>
                </a:solidFill>
                <a:latin typeface="Calibri"/>
                <a:cs typeface="Calibri"/>
              </a:rPr>
              <a:t> </a:t>
            </a:r>
            <a:r>
              <a:rPr sz="1800" spc="-5" dirty="0">
                <a:solidFill>
                  <a:srgbClr val="173356"/>
                </a:solidFill>
                <a:latin typeface="Calibri"/>
                <a:cs typeface="Calibri"/>
              </a:rPr>
              <a:t>nuevas potenciales </a:t>
            </a:r>
            <a:r>
              <a:rPr sz="1800" dirty="0">
                <a:solidFill>
                  <a:srgbClr val="173356"/>
                </a:solidFill>
                <a:latin typeface="Calibri"/>
                <a:cs typeface="Calibri"/>
              </a:rPr>
              <a:t>y </a:t>
            </a:r>
            <a:r>
              <a:rPr sz="1800" spc="-5" dirty="0">
                <a:solidFill>
                  <a:srgbClr val="173356"/>
                </a:solidFill>
                <a:latin typeface="Calibri"/>
                <a:cs typeface="Calibri"/>
              </a:rPr>
              <a:t>áreas de negocios </a:t>
            </a:r>
            <a:r>
              <a:rPr sz="1800" dirty="0">
                <a:solidFill>
                  <a:srgbClr val="173356"/>
                </a:solidFill>
                <a:latin typeface="Calibri"/>
                <a:cs typeface="Calibri"/>
              </a:rPr>
              <a:t>y pueden </a:t>
            </a:r>
            <a:r>
              <a:rPr sz="1800" spc="-10" dirty="0">
                <a:solidFill>
                  <a:srgbClr val="173356"/>
                </a:solidFill>
                <a:latin typeface="Calibri"/>
                <a:cs typeface="Calibri"/>
              </a:rPr>
              <a:t>utilizar </a:t>
            </a:r>
            <a:r>
              <a:rPr sz="1800" spc="-5" dirty="0">
                <a:solidFill>
                  <a:srgbClr val="173356"/>
                </a:solidFill>
                <a:latin typeface="Calibri"/>
                <a:cs typeface="Calibri"/>
              </a:rPr>
              <a:t>su </a:t>
            </a:r>
            <a:r>
              <a:rPr sz="1800" dirty="0">
                <a:solidFill>
                  <a:srgbClr val="173356"/>
                </a:solidFill>
                <a:latin typeface="Calibri"/>
                <a:cs typeface="Calibri"/>
              </a:rPr>
              <a:t> </a:t>
            </a:r>
            <a:r>
              <a:rPr sz="1800" spc="-10" dirty="0">
                <a:solidFill>
                  <a:srgbClr val="173356"/>
                </a:solidFill>
                <a:latin typeface="Calibri"/>
                <a:cs typeface="Calibri"/>
              </a:rPr>
              <a:t>información</a:t>
            </a:r>
            <a:r>
              <a:rPr sz="1800" spc="310" dirty="0">
                <a:solidFill>
                  <a:srgbClr val="173356"/>
                </a:solidFill>
                <a:latin typeface="Calibri"/>
                <a:cs typeface="Calibri"/>
              </a:rPr>
              <a:t> </a:t>
            </a:r>
            <a:r>
              <a:rPr sz="1800" spc="-15" dirty="0">
                <a:solidFill>
                  <a:srgbClr val="173356"/>
                </a:solidFill>
                <a:latin typeface="Calibri"/>
                <a:cs typeface="Calibri"/>
              </a:rPr>
              <a:t>para</a:t>
            </a:r>
            <a:r>
              <a:rPr sz="1800" spc="320" dirty="0">
                <a:solidFill>
                  <a:srgbClr val="173356"/>
                </a:solidFill>
                <a:latin typeface="Calibri"/>
                <a:cs typeface="Calibri"/>
              </a:rPr>
              <a:t> </a:t>
            </a:r>
            <a:r>
              <a:rPr sz="1800" spc="-10" dirty="0">
                <a:solidFill>
                  <a:srgbClr val="173356"/>
                </a:solidFill>
                <a:latin typeface="Calibri"/>
                <a:cs typeface="Calibri"/>
              </a:rPr>
              <a:t>satisfacer</a:t>
            </a:r>
            <a:r>
              <a:rPr sz="1800" spc="310" dirty="0">
                <a:solidFill>
                  <a:srgbClr val="173356"/>
                </a:solidFill>
                <a:latin typeface="Calibri"/>
                <a:cs typeface="Calibri"/>
              </a:rPr>
              <a:t> </a:t>
            </a:r>
            <a:r>
              <a:rPr sz="1800" spc="-5" dirty="0">
                <a:solidFill>
                  <a:srgbClr val="173356"/>
                </a:solidFill>
                <a:latin typeface="Calibri"/>
                <a:cs typeface="Calibri"/>
              </a:rPr>
              <a:t>de</a:t>
            </a:r>
            <a:r>
              <a:rPr sz="1800" spc="340" dirty="0">
                <a:solidFill>
                  <a:srgbClr val="173356"/>
                </a:solidFill>
                <a:latin typeface="Calibri"/>
                <a:cs typeface="Calibri"/>
              </a:rPr>
              <a:t> </a:t>
            </a:r>
            <a:r>
              <a:rPr sz="1800" spc="-10" dirty="0">
                <a:solidFill>
                  <a:srgbClr val="173356"/>
                </a:solidFill>
                <a:latin typeface="Calibri"/>
                <a:cs typeface="Calibri"/>
              </a:rPr>
              <a:t>una</a:t>
            </a:r>
            <a:r>
              <a:rPr sz="1800" spc="310" dirty="0">
                <a:solidFill>
                  <a:srgbClr val="173356"/>
                </a:solidFill>
                <a:latin typeface="Calibri"/>
                <a:cs typeface="Calibri"/>
              </a:rPr>
              <a:t> </a:t>
            </a:r>
            <a:r>
              <a:rPr sz="1800" spc="-10" dirty="0">
                <a:solidFill>
                  <a:srgbClr val="173356"/>
                </a:solidFill>
                <a:latin typeface="Calibri"/>
                <a:cs typeface="Calibri"/>
              </a:rPr>
              <a:t>manera</a:t>
            </a:r>
            <a:r>
              <a:rPr sz="1800" spc="320" dirty="0">
                <a:solidFill>
                  <a:srgbClr val="173356"/>
                </a:solidFill>
                <a:latin typeface="Calibri"/>
                <a:cs typeface="Calibri"/>
              </a:rPr>
              <a:t> </a:t>
            </a:r>
            <a:r>
              <a:rPr sz="1800" dirty="0">
                <a:solidFill>
                  <a:srgbClr val="173356"/>
                </a:solidFill>
                <a:latin typeface="Calibri"/>
                <a:cs typeface="Calibri"/>
              </a:rPr>
              <a:t>mas</a:t>
            </a:r>
            <a:r>
              <a:rPr sz="1800" spc="330" dirty="0">
                <a:solidFill>
                  <a:srgbClr val="173356"/>
                </a:solidFill>
                <a:latin typeface="Calibri"/>
                <a:cs typeface="Calibri"/>
              </a:rPr>
              <a:t> </a:t>
            </a:r>
            <a:r>
              <a:rPr sz="1800" spc="-10" dirty="0">
                <a:solidFill>
                  <a:srgbClr val="173356"/>
                </a:solidFill>
                <a:latin typeface="Calibri"/>
                <a:cs typeface="Calibri"/>
              </a:rPr>
              <a:t>completa</a:t>
            </a:r>
            <a:r>
              <a:rPr sz="1800" spc="290" dirty="0">
                <a:solidFill>
                  <a:srgbClr val="173356"/>
                </a:solidFill>
                <a:latin typeface="Calibri"/>
                <a:cs typeface="Calibri"/>
              </a:rPr>
              <a:t> </a:t>
            </a:r>
            <a:r>
              <a:rPr sz="1800" dirty="0">
                <a:solidFill>
                  <a:srgbClr val="173356"/>
                </a:solidFill>
                <a:latin typeface="Calibri"/>
                <a:cs typeface="Calibri"/>
              </a:rPr>
              <a:t>a </a:t>
            </a:r>
            <a:r>
              <a:rPr sz="1800" spc="-395" dirty="0">
                <a:solidFill>
                  <a:srgbClr val="173356"/>
                </a:solidFill>
                <a:latin typeface="Calibri"/>
                <a:cs typeface="Calibri"/>
              </a:rPr>
              <a:t> </a:t>
            </a:r>
            <a:r>
              <a:rPr sz="1800" spc="-10" dirty="0">
                <a:solidFill>
                  <a:srgbClr val="173356"/>
                </a:solidFill>
                <a:latin typeface="Calibri"/>
                <a:cs typeface="Calibri"/>
              </a:rPr>
              <a:t>sus</a:t>
            </a:r>
            <a:r>
              <a:rPr sz="1800" spc="-5" dirty="0">
                <a:solidFill>
                  <a:srgbClr val="173356"/>
                </a:solidFill>
                <a:latin typeface="Calibri"/>
                <a:cs typeface="Calibri"/>
              </a:rPr>
              <a:t> clientes.</a:t>
            </a:r>
            <a:r>
              <a:rPr sz="1800"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a:t>
            </a:r>
            <a:r>
              <a:rPr sz="1800" spc="-15" dirty="0">
                <a:solidFill>
                  <a:srgbClr val="173356"/>
                </a:solidFill>
                <a:latin typeface="Calibri"/>
                <a:cs typeface="Calibri"/>
              </a:rPr>
              <a:t>esta</a:t>
            </a:r>
            <a:r>
              <a:rPr sz="1800" spc="-10" dirty="0">
                <a:solidFill>
                  <a:srgbClr val="173356"/>
                </a:solidFill>
                <a:latin typeface="Calibri"/>
                <a:cs typeface="Calibri"/>
              </a:rPr>
              <a:t> manera</a:t>
            </a:r>
            <a:r>
              <a:rPr sz="1800" spc="-5" dirty="0">
                <a:solidFill>
                  <a:srgbClr val="173356"/>
                </a:solidFill>
                <a:latin typeface="Calibri"/>
                <a:cs typeface="Calibri"/>
              </a:rPr>
              <a:t> consiguen</a:t>
            </a:r>
            <a:r>
              <a:rPr sz="1800" spc="400" dirty="0">
                <a:solidFill>
                  <a:srgbClr val="173356"/>
                </a:solidFill>
                <a:latin typeface="Calibri"/>
                <a:cs typeface="Calibri"/>
              </a:rPr>
              <a:t> </a:t>
            </a:r>
            <a:r>
              <a:rPr sz="1800" dirty="0">
                <a:solidFill>
                  <a:srgbClr val="173356"/>
                </a:solidFill>
                <a:latin typeface="Calibri"/>
                <a:cs typeface="Calibri"/>
              </a:rPr>
              <a:t>una</a:t>
            </a:r>
            <a:r>
              <a:rPr sz="1800" spc="409" dirty="0">
                <a:solidFill>
                  <a:srgbClr val="173356"/>
                </a:solidFill>
                <a:latin typeface="Calibri"/>
                <a:cs typeface="Calibri"/>
              </a:rPr>
              <a:t> </a:t>
            </a:r>
            <a:r>
              <a:rPr sz="1800" spc="-15" dirty="0">
                <a:solidFill>
                  <a:srgbClr val="173356"/>
                </a:solidFill>
                <a:latin typeface="Calibri"/>
                <a:cs typeface="Calibri"/>
              </a:rPr>
              <a:t>total </a:t>
            </a:r>
            <a:r>
              <a:rPr sz="1800" spc="-10" dirty="0">
                <a:solidFill>
                  <a:srgbClr val="173356"/>
                </a:solidFill>
                <a:latin typeface="Calibri"/>
                <a:cs typeface="Calibri"/>
              </a:rPr>
              <a:t> transparencia </a:t>
            </a:r>
            <a:r>
              <a:rPr sz="1800" dirty="0">
                <a:solidFill>
                  <a:srgbClr val="173356"/>
                </a:solidFill>
                <a:latin typeface="Calibri"/>
                <a:cs typeface="Calibri"/>
              </a:rPr>
              <a:t>en </a:t>
            </a:r>
            <a:r>
              <a:rPr sz="1800" spc="-5" dirty="0">
                <a:solidFill>
                  <a:srgbClr val="173356"/>
                </a:solidFill>
                <a:latin typeface="Calibri"/>
                <a:cs typeface="Calibri"/>
              </a:rPr>
              <a:t>los procesos aumentan </a:t>
            </a:r>
            <a:r>
              <a:rPr sz="1800" dirty="0">
                <a:solidFill>
                  <a:srgbClr val="173356"/>
                </a:solidFill>
                <a:latin typeface="Calibri"/>
                <a:cs typeface="Calibri"/>
              </a:rPr>
              <a:t>la </a:t>
            </a:r>
            <a:r>
              <a:rPr sz="1800" spc="-5" dirty="0">
                <a:solidFill>
                  <a:srgbClr val="173356"/>
                </a:solidFill>
                <a:latin typeface="Calibri"/>
                <a:cs typeface="Calibri"/>
              </a:rPr>
              <a:t>velocidad de los </a:t>
            </a:r>
            <a:r>
              <a:rPr sz="1800" dirty="0">
                <a:solidFill>
                  <a:srgbClr val="173356"/>
                </a:solidFill>
                <a:latin typeface="Calibri"/>
                <a:cs typeface="Calibri"/>
              </a:rPr>
              <a:t> </a:t>
            </a:r>
            <a:r>
              <a:rPr sz="1800" spc="-5" dirty="0">
                <a:solidFill>
                  <a:srgbClr val="173356"/>
                </a:solidFill>
                <a:latin typeface="Calibri"/>
                <a:cs typeface="Calibri"/>
              </a:rPr>
              <a:t>mismos</a:t>
            </a:r>
            <a:r>
              <a:rPr sz="1800" dirty="0">
                <a:solidFill>
                  <a:srgbClr val="173356"/>
                </a:solidFill>
                <a:latin typeface="Calibri"/>
                <a:cs typeface="Calibri"/>
              </a:rPr>
              <a:t> y</a:t>
            </a:r>
            <a:r>
              <a:rPr sz="1800" spc="5" dirty="0">
                <a:solidFill>
                  <a:srgbClr val="173356"/>
                </a:solidFill>
                <a:latin typeface="Calibri"/>
                <a:cs typeface="Calibri"/>
              </a:rPr>
              <a:t> </a:t>
            </a:r>
            <a:r>
              <a:rPr sz="1800" spc="-10" dirty="0">
                <a:solidFill>
                  <a:srgbClr val="173356"/>
                </a:solidFill>
                <a:latin typeface="Calibri"/>
                <a:cs typeface="Calibri"/>
              </a:rPr>
              <a:t>refuerzan</a:t>
            </a:r>
            <a:r>
              <a:rPr sz="1800" spc="-5" dirty="0">
                <a:solidFill>
                  <a:srgbClr val="173356"/>
                </a:solidFill>
                <a:latin typeface="Calibri"/>
                <a:cs typeface="Calibri"/>
              </a:rPr>
              <a:t> su</a:t>
            </a:r>
            <a:r>
              <a:rPr sz="1800" dirty="0">
                <a:solidFill>
                  <a:srgbClr val="173356"/>
                </a:solidFill>
                <a:latin typeface="Calibri"/>
                <a:cs typeface="Calibri"/>
              </a:rPr>
              <a:t> </a:t>
            </a:r>
            <a:r>
              <a:rPr sz="1800" spc="-5" dirty="0">
                <a:solidFill>
                  <a:srgbClr val="173356"/>
                </a:solidFill>
                <a:latin typeface="Calibri"/>
                <a:cs typeface="Calibri"/>
              </a:rPr>
              <a:t>flexibilidad</a:t>
            </a:r>
            <a:r>
              <a:rPr sz="1800" dirty="0">
                <a:solidFill>
                  <a:srgbClr val="173356"/>
                </a:solidFill>
                <a:latin typeface="Calibri"/>
                <a:cs typeface="Calibri"/>
              </a:rPr>
              <a:t> </a:t>
            </a:r>
            <a:r>
              <a:rPr sz="1800" spc="-5" dirty="0">
                <a:solidFill>
                  <a:srgbClr val="173356"/>
                </a:solidFill>
                <a:latin typeface="Calibri"/>
                <a:cs typeface="Calibri"/>
              </a:rPr>
              <a:t>mediante</a:t>
            </a:r>
            <a:r>
              <a:rPr sz="1800" spc="400" dirty="0">
                <a:solidFill>
                  <a:srgbClr val="173356"/>
                </a:solidFill>
                <a:latin typeface="Calibri"/>
                <a:cs typeface="Calibri"/>
              </a:rPr>
              <a:t> </a:t>
            </a:r>
            <a:r>
              <a:rPr sz="1800" spc="5" dirty="0">
                <a:solidFill>
                  <a:srgbClr val="173356"/>
                </a:solidFill>
                <a:latin typeface="Calibri"/>
                <a:cs typeface="Calibri"/>
              </a:rPr>
              <a:t>la </a:t>
            </a:r>
            <a:r>
              <a:rPr sz="1800" spc="10" dirty="0">
                <a:solidFill>
                  <a:srgbClr val="173356"/>
                </a:solidFill>
                <a:latin typeface="Calibri"/>
                <a:cs typeface="Calibri"/>
              </a:rPr>
              <a:t> </a:t>
            </a:r>
            <a:r>
              <a:rPr sz="1800" spc="-10" dirty="0">
                <a:solidFill>
                  <a:srgbClr val="173356"/>
                </a:solidFill>
                <a:latin typeface="Calibri"/>
                <a:cs typeface="Calibri"/>
              </a:rPr>
              <a:t>automatización. </a:t>
            </a:r>
            <a:r>
              <a:rPr sz="1800" spc="-15" dirty="0">
                <a:solidFill>
                  <a:srgbClr val="173356"/>
                </a:solidFill>
                <a:latin typeface="Calibri"/>
                <a:cs typeface="Calibri"/>
              </a:rPr>
              <a:t>Esta </a:t>
            </a:r>
            <a:r>
              <a:rPr sz="1800" spc="-10" dirty="0">
                <a:solidFill>
                  <a:srgbClr val="173356"/>
                </a:solidFill>
                <a:latin typeface="Calibri"/>
                <a:cs typeface="Calibri"/>
              </a:rPr>
              <a:t>mejora </a:t>
            </a:r>
            <a:r>
              <a:rPr sz="1800" dirty="0">
                <a:solidFill>
                  <a:srgbClr val="173356"/>
                </a:solidFill>
                <a:latin typeface="Calibri"/>
                <a:cs typeface="Calibri"/>
              </a:rPr>
              <a:t>en la </a:t>
            </a:r>
            <a:r>
              <a:rPr sz="1800" spc="-5" dirty="0">
                <a:solidFill>
                  <a:srgbClr val="173356"/>
                </a:solidFill>
                <a:latin typeface="Calibri"/>
                <a:cs typeface="Calibri"/>
              </a:rPr>
              <a:t>comprensión </a:t>
            </a:r>
            <a:r>
              <a:rPr sz="1800" dirty="0">
                <a:solidFill>
                  <a:srgbClr val="173356"/>
                </a:solidFill>
                <a:latin typeface="Calibri"/>
                <a:cs typeface="Calibri"/>
              </a:rPr>
              <a:t>y </a:t>
            </a:r>
            <a:r>
              <a:rPr sz="1800" spc="-5" dirty="0">
                <a:solidFill>
                  <a:srgbClr val="173356"/>
                </a:solidFill>
                <a:latin typeface="Calibri"/>
                <a:cs typeface="Calibri"/>
              </a:rPr>
              <a:t>optimización </a:t>
            </a:r>
            <a:r>
              <a:rPr sz="1800" spc="-395" dirty="0">
                <a:solidFill>
                  <a:srgbClr val="173356"/>
                </a:solidFill>
                <a:latin typeface="Calibri"/>
                <a:cs typeface="Calibri"/>
              </a:rPr>
              <a:t> </a:t>
            </a:r>
            <a:r>
              <a:rPr sz="1800" dirty="0">
                <a:solidFill>
                  <a:srgbClr val="173356"/>
                </a:solidFill>
                <a:latin typeface="Calibri"/>
                <a:cs typeface="Calibri"/>
              </a:rPr>
              <a:t>y </a:t>
            </a:r>
            <a:r>
              <a:rPr sz="1800" spc="-10" dirty="0">
                <a:solidFill>
                  <a:srgbClr val="173356"/>
                </a:solidFill>
                <a:latin typeface="Calibri"/>
                <a:cs typeface="Calibri"/>
              </a:rPr>
              <a:t>automatización </a:t>
            </a:r>
            <a:r>
              <a:rPr sz="1800" spc="-5" dirty="0">
                <a:solidFill>
                  <a:srgbClr val="173356"/>
                </a:solidFill>
                <a:latin typeface="Calibri"/>
                <a:cs typeface="Calibri"/>
              </a:rPr>
              <a:t>de los </a:t>
            </a:r>
            <a:r>
              <a:rPr sz="1800" spc="-10" dirty="0">
                <a:solidFill>
                  <a:srgbClr val="173356"/>
                </a:solidFill>
                <a:latin typeface="Calibri"/>
                <a:cs typeface="Calibri"/>
              </a:rPr>
              <a:t>procesos </a:t>
            </a:r>
            <a:r>
              <a:rPr sz="1800" spc="-5" dirty="0">
                <a:solidFill>
                  <a:srgbClr val="173356"/>
                </a:solidFill>
                <a:latin typeface="Calibri"/>
                <a:cs typeface="Calibri"/>
              </a:rPr>
              <a:t>reduce los </a:t>
            </a:r>
            <a:r>
              <a:rPr sz="1800" spc="-10" dirty="0">
                <a:solidFill>
                  <a:srgbClr val="173356"/>
                </a:solidFill>
                <a:latin typeface="Calibri"/>
                <a:cs typeface="Calibri"/>
              </a:rPr>
              <a:t>errores </a:t>
            </a:r>
            <a:r>
              <a:rPr sz="1800" dirty="0">
                <a:solidFill>
                  <a:srgbClr val="173356"/>
                </a:solidFill>
                <a:latin typeface="Calibri"/>
                <a:cs typeface="Calibri"/>
              </a:rPr>
              <a:t>y </a:t>
            </a:r>
            <a:r>
              <a:rPr sz="1800" spc="-15" dirty="0">
                <a:solidFill>
                  <a:srgbClr val="173356"/>
                </a:solidFill>
                <a:latin typeface="Calibri"/>
                <a:cs typeface="Calibri"/>
              </a:rPr>
              <a:t>ahorra </a:t>
            </a:r>
            <a:r>
              <a:rPr sz="1800" spc="-10" dirty="0">
                <a:solidFill>
                  <a:srgbClr val="173356"/>
                </a:solidFill>
                <a:latin typeface="Calibri"/>
                <a:cs typeface="Calibri"/>
              </a:rPr>
              <a:t> </a:t>
            </a:r>
            <a:r>
              <a:rPr sz="1800" spc="-5" dirty="0">
                <a:solidFill>
                  <a:srgbClr val="173356"/>
                </a:solidFill>
                <a:latin typeface="Calibri"/>
                <a:cs typeface="Calibri"/>
              </a:rPr>
              <a:t>tiempo.</a:t>
            </a:r>
            <a:endParaRPr sz="1800" dirty="0">
              <a:latin typeface="Calibri"/>
              <a:cs typeface="Calibri"/>
            </a:endParaRPr>
          </a:p>
        </p:txBody>
      </p:sp>
      <p:sp>
        <p:nvSpPr>
          <p:cNvPr id="3" name="object 3"/>
          <p:cNvSpPr txBox="1">
            <a:spLocks noGrp="1"/>
          </p:cNvSpPr>
          <p:nvPr>
            <p:ph type="title"/>
          </p:nvPr>
        </p:nvSpPr>
        <p:spPr>
          <a:xfrm>
            <a:off x="1256982" y="570723"/>
            <a:ext cx="6250940" cy="751488"/>
          </a:xfrm>
          <a:prstGeom prst="rect">
            <a:avLst/>
          </a:prstGeom>
        </p:spPr>
        <p:txBody>
          <a:bodyPr vert="horz" wrap="square" lIns="0" tIns="12700" rIns="0" bIns="0" rtlCol="0">
            <a:spAutoFit/>
          </a:bodyPr>
          <a:lstStyle/>
          <a:p>
            <a:pPr marL="614680" marR="5080" indent="-602615" algn="ctr">
              <a:lnSpc>
                <a:spcPct val="100000"/>
              </a:lnSpc>
              <a:spcBef>
                <a:spcPts val="100"/>
              </a:spcBef>
            </a:pPr>
            <a:r>
              <a:rPr sz="2400" b="1" spc="-55" dirty="0"/>
              <a:t>IMPORTANCIA</a:t>
            </a:r>
            <a:r>
              <a:rPr sz="2400" b="1" spc="-95" dirty="0"/>
              <a:t> </a:t>
            </a:r>
            <a:r>
              <a:rPr sz="2400" b="1" spc="-50" dirty="0"/>
              <a:t>IMPLEMENTACION</a:t>
            </a:r>
            <a:r>
              <a:rPr sz="2400" b="1" spc="-110" dirty="0"/>
              <a:t> </a:t>
            </a:r>
            <a:r>
              <a:rPr sz="2400" b="1" spc="-5" dirty="0"/>
              <a:t>BPM </a:t>
            </a:r>
            <a:r>
              <a:rPr sz="2400" b="1" spc="-710" dirty="0"/>
              <a:t> </a:t>
            </a:r>
            <a:r>
              <a:rPr sz="2400" b="1" dirty="0"/>
              <a:t>EN</a:t>
            </a:r>
            <a:r>
              <a:rPr sz="2400" b="1" spc="-80" dirty="0"/>
              <a:t> </a:t>
            </a:r>
            <a:r>
              <a:rPr sz="2400" b="1" dirty="0"/>
              <a:t>LA</a:t>
            </a:r>
            <a:r>
              <a:rPr sz="2400" b="1" spc="-70" dirty="0"/>
              <a:t> </a:t>
            </a:r>
            <a:r>
              <a:rPr sz="2400" b="1" spc="-25" dirty="0"/>
              <a:t>GESTION</a:t>
            </a:r>
            <a:r>
              <a:rPr sz="2400" b="1" spc="-110" dirty="0"/>
              <a:t> </a:t>
            </a:r>
            <a:r>
              <a:rPr sz="2400" b="1" spc="-10" dirty="0"/>
              <a:t>POR</a:t>
            </a:r>
            <a:r>
              <a:rPr sz="2400" b="1" spc="-110" dirty="0"/>
              <a:t> </a:t>
            </a:r>
            <a:r>
              <a:rPr sz="2400" b="1" spc="-25" dirty="0"/>
              <a:t>PROCESOS</a:t>
            </a:r>
          </a:p>
        </p:txBody>
      </p:sp>
      <p:pic>
        <p:nvPicPr>
          <p:cNvPr id="4" name="object 4"/>
          <p:cNvPicPr/>
          <p:nvPr/>
        </p:nvPicPr>
        <p:blipFill>
          <a:blip r:embed="rId2" cstate="print"/>
          <a:stretch>
            <a:fillRect/>
          </a:stretch>
        </p:blipFill>
        <p:spPr>
          <a:xfrm>
            <a:off x="8231385" y="199590"/>
            <a:ext cx="675084" cy="1048832"/>
          </a:xfrm>
          <a:prstGeom prst="rect">
            <a:avLst/>
          </a:prstGeom>
        </p:spPr>
      </p:pic>
    </p:spTree>
    <p:extLst>
      <p:ext uri="{BB962C8B-B14F-4D97-AF65-F5344CB8AC3E}">
        <p14:creationId xmlns:p14="http://schemas.microsoft.com/office/powerpoint/2010/main" val="3679951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3760" y="1644015"/>
            <a:ext cx="5824855" cy="4142104"/>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173356"/>
                </a:solidFill>
                <a:latin typeface="Calibri"/>
                <a:cs typeface="Calibri"/>
              </a:rPr>
              <a:t>las </a:t>
            </a:r>
            <a:r>
              <a:rPr sz="1800" spc="-10" dirty="0">
                <a:solidFill>
                  <a:srgbClr val="173356"/>
                </a:solidFill>
                <a:latin typeface="Calibri"/>
                <a:cs typeface="Calibri"/>
              </a:rPr>
              <a:t>fases </a:t>
            </a:r>
            <a:r>
              <a:rPr sz="1800" spc="-5" dirty="0">
                <a:solidFill>
                  <a:srgbClr val="173356"/>
                </a:solidFill>
                <a:latin typeface="Calibri"/>
                <a:cs typeface="Calibri"/>
              </a:rPr>
              <a:t>de </a:t>
            </a:r>
            <a:r>
              <a:rPr sz="1800" dirty="0">
                <a:solidFill>
                  <a:srgbClr val="173356"/>
                </a:solidFill>
                <a:latin typeface="Calibri"/>
                <a:cs typeface="Calibri"/>
              </a:rPr>
              <a:t>las </a:t>
            </a:r>
            <a:r>
              <a:rPr sz="1800" spc="-10" dirty="0">
                <a:solidFill>
                  <a:srgbClr val="173356"/>
                </a:solidFill>
                <a:latin typeface="Calibri"/>
                <a:cs typeface="Calibri"/>
              </a:rPr>
              <a:t>distintas </a:t>
            </a:r>
            <a:r>
              <a:rPr sz="1800" spc="-5" dirty="0">
                <a:solidFill>
                  <a:srgbClr val="173356"/>
                </a:solidFill>
                <a:latin typeface="Calibri"/>
                <a:cs typeface="Calibri"/>
              </a:rPr>
              <a:t>actividades pueden </a:t>
            </a:r>
            <a:r>
              <a:rPr sz="1800" spc="-15" dirty="0">
                <a:solidFill>
                  <a:srgbClr val="173356"/>
                </a:solidFill>
                <a:latin typeface="Calibri"/>
                <a:cs typeface="Calibri"/>
              </a:rPr>
              <a:t>representarse </a:t>
            </a:r>
            <a:r>
              <a:rPr sz="1800" spc="20" dirty="0">
                <a:solidFill>
                  <a:srgbClr val="173356"/>
                </a:solidFill>
                <a:latin typeface="Calibri"/>
                <a:cs typeface="Calibri"/>
              </a:rPr>
              <a:t>en </a:t>
            </a:r>
            <a:r>
              <a:rPr sz="1800" spc="25" dirty="0">
                <a:solidFill>
                  <a:srgbClr val="173356"/>
                </a:solidFill>
                <a:latin typeface="Calibri"/>
                <a:cs typeface="Calibri"/>
              </a:rPr>
              <a:t> </a:t>
            </a:r>
            <a:r>
              <a:rPr sz="1800" spc="-5" dirty="0">
                <a:solidFill>
                  <a:srgbClr val="173356"/>
                </a:solidFill>
                <a:latin typeface="Calibri"/>
                <a:cs typeface="Calibri"/>
              </a:rPr>
              <a:t>un componente </a:t>
            </a:r>
            <a:r>
              <a:rPr sz="1800" spc="-10" dirty="0">
                <a:solidFill>
                  <a:srgbClr val="173356"/>
                </a:solidFill>
                <a:latin typeface="Calibri"/>
                <a:cs typeface="Calibri"/>
              </a:rPr>
              <a:t>central </a:t>
            </a:r>
            <a:r>
              <a:rPr sz="1800" spc="-5" dirty="0">
                <a:solidFill>
                  <a:srgbClr val="173356"/>
                </a:solidFill>
                <a:latin typeface="Calibri"/>
                <a:cs typeface="Calibri"/>
              </a:rPr>
              <a:t>de </a:t>
            </a:r>
            <a:r>
              <a:rPr sz="1800" spc="-10" dirty="0">
                <a:solidFill>
                  <a:srgbClr val="173356"/>
                </a:solidFill>
                <a:latin typeface="Calibri"/>
                <a:cs typeface="Calibri"/>
              </a:rPr>
              <a:t>gestión </a:t>
            </a:r>
            <a:r>
              <a:rPr sz="1800" spc="-5" dirty="0">
                <a:solidFill>
                  <a:srgbClr val="173356"/>
                </a:solidFill>
                <a:latin typeface="Calibri"/>
                <a:cs typeface="Calibri"/>
              </a:rPr>
              <a:t>de </a:t>
            </a:r>
            <a:r>
              <a:rPr sz="1800" spc="-10" dirty="0">
                <a:solidFill>
                  <a:srgbClr val="173356"/>
                </a:solidFill>
                <a:latin typeface="Calibri"/>
                <a:cs typeface="Calibri"/>
              </a:rPr>
              <a:t>procesos. Proporciona </a:t>
            </a:r>
            <a:r>
              <a:rPr sz="1800" spc="-5" dirty="0">
                <a:solidFill>
                  <a:srgbClr val="173356"/>
                </a:solidFill>
                <a:latin typeface="Calibri"/>
                <a:cs typeface="Calibri"/>
              </a:rPr>
              <a:t> </a:t>
            </a:r>
            <a:r>
              <a:rPr sz="1800" spc="-10" dirty="0">
                <a:solidFill>
                  <a:srgbClr val="173356"/>
                </a:solidFill>
                <a:latin typeface="Calibri"/>
                <a:cs typeface="Calibri"/>
              </a:rPr>
              <a:t>una </a:t>
            </a:r>
            <a:r>
              <a:rPr sz="1800" spc="-5" dirty="0">
                <a:solidFill>
                  <a:srgbClr val="173356"/>
                </a:solidFill>
                <a:latin typeface="Calibri"/>
                <a:cs typeface="Calibri"/>
              </a:rPr>
              <a:t>visión detallada del </a:t>
            </a:r>
            <a:r>
              <a:rPr sz="1800" spc="-10" dirty="0">
                <a:solidFill>
                  <a:srgbClr val="173356"/>
                </a:solidFill>
                <a:latin typeface="Calibri"/>
                <a:cs typeface="Calibri"/>
              </a:rPr>
              <a:t>panorama </a:t>
            </a:r>
            <a:r>
              <a:rPr sz="1800" spc="-5" dirty="0">
                <a:solidFill>
                  <a:srgbClr val="173356"/>
                </a:solidFill>
                <a:latin typeface="Calibri"/>
                <a:cs typeface="Calibri"/>
              </a:rPr>
              <a:t>del proceso revelando </a:t>
            </a:r>
            <a:r>
              <a:rPr sz="1800" dirty="0">
                <a:solidFill>
                  <a:srgbClr val="173356"/>
                </a:solidFill>
                <a:latin typeface="Calibri"/>
                <a:cs typeface="Calibri"/>
              </a:rPr>
              <a:t>el </a:t>
            </a:r>
            <a:r>
              <a:rPr sz="1800" spc="5" dirty="0">
                <a:solidFill>
                  <a:srgbClr val="173356"/>
                </a:solidFill>
                <a:latin typeface="Calibri"/>
                <a:cs typeface="Calibri"/>
              </a:rPr>
              <a:t> </a:t>
            </a:r>
            <a:r>
              <a:rPr sz="1800" spc="-5" dirty="0">
                <a:solidFill>
                  <a:srgbClr val="173356"/>
                </a:solidFill>
                <a:latin typeface="Calibri"/>
                <a:cs typeface="Calibri"/>
              </a:rPr>
              <a:t>potencial de optimización. </a:t>
            </a:r>
            <a:r>
              <a:rPr sz="1800" dirty="0">
                <a:solidFill>
                  <a:srgbClr val="173356"/>
                </a:solidFill>
                <a:latin typeface="Calibri"/>
                <a:cs typeface="Calibri"/>
              </a:rPr>
              <a:t>Dado que las </a:t>
            </a:r>
            <a:r>
              <a:rPr sz="1800" spc="-5" dirty="0">
                <a:solidFill>
                  <a:srgbClr val="173356"/>
                </a:solidFill>
                <a:latin typeface="Calibri"/>
                <a:cs typeface="Calibri"/>
              </a:rPr>
              <a:t>empresas </a:t>
            </a:r>
            <a:r>
              <a:rPr sz="1800" dirty="0">
                <a:solidFill>
                  <a:srgbClr val="173356"/>
                </a:solidFill>
                <a:latin typeface="Calibri"/>
                <a:cs typeface="Calibri"/>
              </a:rPr>
              <a:t>actúan </a:t>
            </a:r>
            <a:r>
              <a:rPr sz="1800" spc="-10" dirty="0">
                <a:solidFill>
                  <a:srgbClr val="173356"/>
                </a:solidFill>
                <a:latin typeface="Calibri"/>
                <a:cs typeface="Calibri"/>
              </a:rPr>
              <a:t>de </a:t>
            </a:r>
            <a:r>
              <a:rPr sz="1800" spc="-5" dirty="0">
                <a:solidFill>
                  <a:srgbClr val="173356"/>
                </a:solidFill>
                <a:latin typeface="Calibri"/>
                <a:cs typeface="Calibri"/>
              </a:rPr>
              <a:t> </a:t>
            </a:r>
            <a:r>
              <a:rPr sz="1800" spc="-15" dirty="0">
                <a:solidFill>
                  <a:srgbClr val="173356"/>
                </a:solidFill>
                <a:latin typeface="Calibri"/>
                <a:cs typeface="Calibri"/>
              </a:rPr>
              <a:t>forma </a:t>
            </a:r>
            <a:r>
              <a:rPr sz="1800" spc="-5" dirty="0">
                <a:solidFill>
                  <a:srgbClr val="173356"/>
                </a:solidFill>
                <a:latin typeface="Calibri"/>
                <a:cs typeface="Calibri"/>
              </a:rPr>
              <a:t>dinámica </a:t>
            </a:r>
            <a:r>
              <a:rPr sz="1800" dirty="0">
                <a:solidFill>
                  <a:srgbClr val="173356"/>
                </a:solidFill>
                <a:latin typeface="Calibri"/>
                <a:cs typeface="Calibri"/>
              </a:rPr>
              <a:t>y </a:t>
            </a:r>
            <a:r>
              <a:rPr sz="1800" spc="-5" dirty="0">
                <a:solidFill>
                  <a:srgbClr val="173356"/>
                </a:solidFill>
                <a:latin typeface="Calibri"/>
                <a:cs typeface="Calibri"/>
              </a:rPr>
              <a:t>cada </a:t>
            </a:r>
            <a:r>
              <a:rPr sz="1800" spc="-15" dirty="0">
                <a:solidFill>
                  <a:srgbClr val="173356"/>
                </a:solidFill>
                <a:latin typeface="Calibri"/>
                <a:cs typeface="Calibri"/>
              </a:rPr>
              <a:t>vez </a:t>
            </a:r>
            <a:r>
              <a:rPr sz="1800" spc="-5" dirty="0">
                <a:solidFill>
                  <a:srgbClr val="173356"/>
                </a:solidFill>
                <a:latin typeface="Calibri"/>
                <a:cs typeface="Calibri"/>
              </a:rPr>
              <a:t>se </a:t>
            </a:r>
            <a:r>
              <a:rPr sz="1800" spc="-20" dirty="0">
                <a:solidFill>
                  <a:srgbClr val="173356"/>
                </a:solidFill>
                <a:latin typeface="Calibri"/>
                <a:cs typeface="Calibri"/>
              </a:rPr>
              <a:t>trata </a:t>
            </a:r>
            <a:r>
              <a:rPr sz="1800" spc="-5" dirty="0">
                <a:solidFill>
                  <a:srgbClr val="173356"/>
                </a:solidFill>
                <a:latin typeface="Calibri"/>
                <a:cs typeface="Calibri"/>
              </a:rPr>
              <a:t>de </a:t>
            </a:r>
            <a:r>
              <a:rPr sz="1800" spc="-10" dirty="0">
                <a:solidFill>
                  <a:srgbClr val="173356"/>
                </a:solidFill>
                <a:latin typeface="Calibri"/>
                <a:cs typeface="Calibri"/>
              </a:rPr>
              <a:t>corregir </a:t>
            </a:r>
            <a:r>
              <a:rPr sz="1800" dirty="0">
                <a:solidFill>
                  <a:srgbClr val="173356"/>
                </a:solidFill>
                <a:latin typeface="Calibri"/>
                <a:cs typeface="Calibri"/>
              </a:rPr>
              <a:t>los </a:t>
            </a:r>
            <a:r>
              <a:rPr sz="1800" spc="-5" dirty="0">
                <a:solidFill>
                  <a:srgbClr val="173356"/>
                </a:solidFill>
                <a:latin typeface="Calibri"/>
                <a:cs typeface="Calibri"/>
              </a:rPr>
              <a:t>procesos </a:t>
            </a:r>
            <a:r>
              <a:rPr sz="1800" dirty="0">
                <a:solidFill>
                  <a:srgbClr val="173356"/>
                </a:solidFill>
                <a:latin typeface="Calibri"/>
                <a:cs typeface="Calibri"/>
              </a:rPr>
              <a:t>y </a:t>
            </a:r>
            <a:r>
              <a:rPr sz="1800" spc="5" dirty="0">
                <a:solidFill>
                  <a:srgbClr val="173356"/>
                </a:solidFill>
                <a:latin typeface="Calibri"/>
                <a:cs typeface="Calibri"/>
              </a:rPr>
              <a:t> </a:t>
            </a:r>
            <a:r>
              <a:rPr sz="1800" spc="-5" dirty="0">
                <a:solidFill>
                  <a:srgbClr val="173356"/>
                </a:solidFill>
                <a:latin typeface="Calibri"/>
                <a:cs typeface="Calibri"/>
              </a:rPr>
              <a:t>objetivos</a:t>
            </a:r>
            <a:r>
              <a:rPr sz="1800" dirty="0">
                <a:solidFill>
                  <a:srgbClr val="173356"/>
                </a:solidFill>
                <a:latin typeface="Calibri"/>
                <a:cs typeface="Calibri"/>
              </a:rPr>
              <a:t> </a:t>
            </a:r>
            <a:r>
              <a:rPr sz="1800" spc="-15" dirty="0">
                <a:solidFill>
                  <a:srgbClr val="173356"/>
                </a:solidFill>
                <a:latin typeface="Calibri"/>
                <a:cs typeface="Calibri"/>
              </a:rPr>
              <a:t>para</a:t>
            </a:r>
            <a:r>
              <a:rPr sz="1800" spc="-10" dirty="0">
                <a:solidFill>
                  <a:srgbClr val="173356"/>
                </a:solidFill>
                <a:latin typeface="Calibri"/>
                <a:cs typeface="Calibri"/>
              </a:rPr>
              <a:t> optimizarlos</a:t>
            </a:r>
            <a:r>
              <a:rPr sz="1800" spc="-5" dirty="0">
                <a:solidFill>
                  <a:srgbClr val="173356"/>
                </a:solidFill>
                <a:latin typeface="Calibri"/>
                <a:cs typeface="Calibri"/>
              </a:rPr>
              <a:t> </a:t>
            </a:r>
            <a:r>
              <a:rPr sz="1800" dirty="0">
                <a:solidFill>
                  <a:srgbClr val="173356"/>
                </a:solidFill>
                <a:latin typeface="Calibri"/>
                <a:cs typeface="Calibri"/>
              </a:rPr>
              <a:t>las</a:t>
            </a:r>
            <a:r>
              <a:rPr sz="1800" spc="5" dirty="0">
                <a:solidFill>
                  <a:srgbClr val="173356"/>
                </a:solidFill>
                <a:latin typeface="Calibri"/>
                <a:cs typeface="Calibri"/>
              </a:rPr>
              <a:t> </a:t>
            </a:r>
            <a:r>
              <a:rPr sz="1800" spc="-15" dirty="0">
                <a:solidFill>
                  <a:srgbClr val="173356"/>
                </a:solidFill>
                <a:latin typeface="Calibri"/>
                <a:cs typeface="Calibri"/>
              </a:rPr>
              <a:t>fases</a:t>
            </a:r>
            <a:r>
              <a:rPr sz="1800" spc="-10" dirty="0">
                <a:solidFill>
                  <a:srgbClr val="173356"/>
                </a:solidFill>
                <a:latin typeface="Calibri"/>
                <a:cs typeface="Calibri"/>
              </a:rPr>
              <a:t> </a:t>
            </a:r>
            <a:r>
              <a:rPr sz="1800" spc="-5" dirty="0">
                <a:solidFill>
                  <a:srgbClr val="173356"/>
                </a:solidFill>
                <a:latin typeface="Calibri"/>
                <a:cs typeface="Calibri"/>
              </a:rPr>
              <a:t>del</a:t>
            </a:r>
            <a:r>
              <a:rPr sz="1800" dirty="0">
                <a:solidFill>
                  <a:srgbClr val="173356"/>
                </a:solidFill>
                <a:latin typeface="Calibri"/>
                <a:cs typeface="Calibri"/>
              </a:rPr>
              <a:t> ciclo</a:t>
            </a:r>
            <a:r>
              <a:rPr sz="1800" spc="5"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vida</a:t>
            </a:r>
            <a:r>
              <a:rPr sz="1800" spc="5" dirty="0">
                <a:solidFill>
                  <a:srgbClr val="173356"/>
                </a:solidFill>
                <a:latin typeface="Calibri"/>
                <a:cs typeface="Calibri"/>
              </a:rPr>
              <a:t> </a:t>
            </a:r>
            <a:r>
              <a:rPr sz="1800" spc="-5" dirty="0">
                <a:solidFill>
                  <a:srgbClr val="173356"/>
                </a:solidFill>
                <a:latin typeface="Calibri"/>
                <a:cs typeface="Calibri"/>
              </a:rPr>
              <a:t>se </a:t>
            </a:r>
            <a:r>
              <a:rPr sz="1800" dirty="0">
                <a:solidFill>
                  <a:srgbClr val="173356"/>
                </a:solidFill>
                <a:latin typeface="Calibri"/>
                <a:cs typeface="Calibri"/>
              </a:rPr>
              <a:t> </a:t>
            </a:r>
            <a:r>
              <a:rPr sz="1800" spc="-15" dirty="0">
                <a:solidFill>
                  <a:srgbClr val="173356"/>
                </a:solidFill>
                <a:latin typeface="Calibri"/>
                <a:cs typeface="Calibri"/>
              </a:rPr>
              <a:t>convierten</a:t>
            </a:r>
            <a:r>
              <a:rPr sz="1800" spc="50" dirty="0">
                <a:solidFill>
                  <a:srgbClr val="173356"/>
                </a:solidFill>
                <a:latin typeface="Calibri"/>
                <a:cs typeface="Calibri"/>
              </a:rPr>
              <a:t> </a:t>
            </a:r>
            <a:r>
              <a:rPr sz="1800" dirty="0">
                <a:solidFill>
                  <a:srgbClr val="173356"/>
                </a:solidFill>
                <a:latin typeface="Calibri"/>
                <a:cs typeface="Calibri"/>
              </a:rPr>
              <a:t>en</a:t>
            </a:r>
            <a:r>
              <a:rPr sz="1800" spc="5" dirty="0">
                <a:solidFill>
                  <a:srgbClr val="173356"/>
                </a:solidFill>
                <a:latin typeface="Calibri"/>
                <a:cs typeface="Calibri"/>
              </a:rPr>
              <a:t> </a:t>
            </a:r>
            <a:r>
              <a:rPr sz="1800" spc="-15" dirty="0">
                <a:solidFill>
                  <a:srgbClr val="173356"/>
                </a:solidFill>
                <a:latin typeface="Calibri"/>
                <a:cs typeface="Calibri"/>
              </a:rPr>
              <a:t>forma</a:t>
            </a:r>
            <a:r>
              <a:rPr sz="1800" spc="35" dirty="0">
                <a:solidFill>
                  <a:srgbClr val="173356"/>
                </a:solidFill>
                <a:latin typeface="Calibri"/>
                <a:cs typeface="Calibri"/>
              </a:rPr>
              <a:t> </a:t>
            </a:r>
            <a:r>
              <a:rPr sz="1800" spc="-5" dirty="0">
                <a:solidFill>
                  <a:srgbClr val="173356"/>
                </a:solidFill>
                <a:latin typeface="Calibri"/>
                <a:cs typeface="Calibri"/>
              </a:rPr>
              <a:t>repetitiva.</a:t>
            </a:r>
            <a:r>
              <a:rPr sz="1800" spc="-25" dirty="0">
                <a:solidFill>
                  <a:srgbClr val="173356"/>
                </a:solidFill>
                <a:latin typeface="Calibri"/>
                <a:cs typeface="Calibri"/>
              </a:rPr>
              <a:t> </a:t>
            </a:r>
            <a:r>
              <a:rPr sz="1800" spc="-15" dirty="0">
                <a:solidFill>
                  <a:srgbClr val="173356"/>
                </a:solidFill>
                <a:latin typeface="Calibri"/>
                <a:cs typeface="Calibri"/>
              </a:rPr>
              <a:t>Estas </a:t>
            </a:r>
            <a:r>
              <a:rPr sz="1800" spc="-5" dirty="0">
                <a:solidFill>
                  <a:srgbClr val="173356"/>
                </a:solidFill>
                <a:latin typeface="Calibri"/>
                <a:cs typeface="Calibri"/>
              </a:rPr>
              <a:t>etapas</a:t>
            </a:r>
            <a:r>
              <a:rPr sz="1800" spc="5" dirty="0">
                <a:solidFill>
                  <a:srgbClr val="173356"/>
                </a:solidFill>
                <a:latin typeface="Calibri"/>
                <a:cs typeface="Calibri"/>
              </a:rPr>
              <a:t> </a:t>
            </a:r>
            <a:r>
              <a:rPr sz="1800" spc="-10" dirty="0">
                <a:solidFill>
                  <a:srgbClr val="173356"/>
                </a:solidFill>
                <a:latin typeface="Calibri"/>
                <a:cs typeface="Calibri"/>
              </a:rPr>
              <a:t>son:</a:t>
            </a:r>
            <a:endParaRPr sz="1800" dirty="0">
              <a:latin typeface="Calibri"/>
              <a:cs typeface="Calibri"/>
            </a:endParaRPr>
          </a:p>
          <a:p>
            <a:pPr>
              <a:lnSpc>
                <a:spcPct val="100000"/>
              </a:lnSpc>
              <a:spcBef>
                <a:spcPts val="30"/>
              </a:spcBef>
            </a:pPr>
            <a:endParaRPr sz="1750" dirty="0">
              <a:latin typeface="Calibri"/>
              <a:cs typeface="Calibri"/>
            </a:endParaRPr>
          </a:p>
          <a:p>
            <a:pPr marL="355600" marR="6350" indent="-342900" algn="just">
              <a:lnSpc>
                <a:spcPct val="100000"/>
              </a:lnSpc>
              <a:buAutoNum type="arabicPeriod"/>
              <a:tabLst>
                <a:tab pos="355600" algn="l"/>
              </a:tabLst>
            </a:pPr>
            <a:r>
              <a:rPr sz="1800" b="1" spc="-5" dirty="0">
                <a:solidFill>
                  <a:srgbClr val="173356"/>
                </a:solidFill>
                <a:latin typeface="Calibri"/>
                <a:cs typeface="Calibri"/>
              </a:rPr>
              <a:t>Diseño</a:t>
            </a:r>
            <a:r>
              <a:rPr sz="1800" spc="-5" dirty="0">
                <a:solidFill>
                  <a:srgbClr val="173356"/>
                </a:solidFill>
                <a:latin typeface="Calibri"/>
                <a:cs typeface="Calibri"/>
              </a:rPr>
              <a:t>. Se analizan los procesos </a:t>
            </a:r>
            <a:r>
              <a:rPr sz="1800" spc="-10" dirty="0">
                <a:solidFill>
                  <a:srgbClr val="173356"/>
                </a:solidFill>
                <a:latin typeface="Calibri"/>
                <a:cs typeface="Calibri"/>
              </a:rPr>
              <a:t>ya </a:t>
            </a:r>
            <a:r>
              <a:rPr sz="1800" spc="-15" dirty="0">
                <a:solidFill>
                  <a:srgbClr val="173356"/>
                </a:solidFill>
                <a:latin typeface="Calibri"/>
                <a:cs typeface="Calibri"/>
              </a:rPr>
              <a:t>existentes, </a:t>
            </a:r>
            <a:r>
              <a:rPr sz="1800" spc="-5" dirty="0">
                <a:solidFill>
                  <a:srgbClr val="173356"/>
                </a:solidFill>
                <a:latin typeface="Calibri"/>
                <a:cs typeface="Calibri"/>
              </a:rPr>
              <a:t>se defines </a:t>
            </a:r>
            <a:r>
              <a:rPr sz="1800" dirty="0">
                <a:solidFill>
                  <a:srgbClr val="173356"/>
                </a:solidFill>
                <a:latin typeface="Calibri"/>
                <a:cs typeface="Calibri"/>
              </a:rPr>
              <a:t> </a:t>
            </a:r>
            <a:r>
              <a:rPr sz="1800" spc="-5" dirty="0">
                <a:solidFill>
                  <a:srgbClr val="173356"/>
                </a:solidFill>
                <a:latin typeface="Calibri"/>
                <a:cs typeface="Calibri"/>
              </a:rPr>
              <a:t>objetivos </a:t>
            </a:r>
            <a:r>
              <a:rPr sz="1800" spc="-10" dirty="0">
                <a:solidFill>
                  <a:srgbClr val="173356"/>
                </a:solidFill>
                <a:latin typeface="Calibri"/>
                <a:cs typeface="Calibri"/>
              </a:rPr>
              <a:t>que </a:t>
            </a:r>
            <a:r>
              <a:rPr sz="1800" dirty="0">
                <a:solidFill>
                  <a:srgbClr val="173356"/>
                </a:solidFill>
                <a:latin typeface="Calibri"/>
                <a:cs typeface="Calibri"/>
              </a:rPr>
              <a:t>deben </a:t>
            </a:r>
            <a:r>
              <a:rPr sz="1800" spc="-15" dirty="0">
                <a:solidFill>
                  <a:srgbClr val="173356"/>
                </a:solidFill>
                <a:latin typeface="Calibri"/>
                <a:cs typeface="Calibri"/>
              </a:rPr>
              <a:t>alcanzarse </a:t>
            </a:r>
            <a:r>
              <a:rPr sz="1800" spc="-10" dirty="0">
                <a:solidFill>
                  <a:srgbClr val="173356"/>
                </a:solidFill>
                <a:latin typeface="Calibri"/>
                <a:cs typeface="Calibri"/>
              </a:rPr>
              <a:t>con </a:t>
            </a:r>
            <a:r>
              <a:rPr sz="1800" dirty="0">
                <a:solidFill>
                  <a:srgbClr val="173356"/>
                </a:solidFill>
                <a:latin typeface="Calibri"/>
                <a:cs typeface="Calibri"/>
              </a:rPr>
              <a:t>la </a:t>
            </a:r>
            <a:r>
              <a:rPr sz="1800" spc="-5" dirty="0">
                <a:solidFill>
                  <a:srgbClr val="173356"/>
                </a:solidFill>
                <a:latin typeface="Calibri"/>
                <a:cs typeface="Calibri"/>
              </a:rPr>
              <a:t>Gestión del Proceso </a:t>
            </a:r>
            <a:r>
              <a:rPr sz="1800" dirty="0">
                <a:solidFill>
                  <a:srgbClr val="173356"/>
                </a:solidFill>
                <a:latin typeface="Calibri"/>
                <a:cs typeface="Calibri"/>
              </a:rPr>
              <a:t> </a:t>
            </a:r>
            <a:r>
              <a:rPr sz="1800" spc="-5" dirty="0">
                <a:solidFill>
                  <a:srgbClr val="173356"/>
                </a:solidFill>
                <a:latin typeface="Calibri"/>
                <a:cs typeface="Calibri"/>
              </a:rPr>
              <a:t>empresarial.</a:t>
            </a:r>
            <a:endParaRPr sz="1800" dirty="0">
              <a:latin typeface="Calibri"/>
              <a:cs typeface="Calibri"/>
            </a:endParaRPr>
          </a:p>
          <a:p>
            <a:pPr>
              <a:lnSpc>
                <a:spcPct val="100000"/>
              </a:lnSpc>
              <a:spcBef>
                <a:spcPts val="25"/>
              </a:spcBef>
              <a:buAutoNum type="arabicPeriod"/>
            </a:pPr>
            <a:endParaRPr sz="1750" dirty="0">
              <a:latin typeface="Calibri"/>
              <a:cs typeface="Calibri"/>
            </a:endParaRPr>
          </a:p>
          <a:p>
            <a:pPr marL="12700" marR="8255" indent="50800" algn="just">
              <a:lnSpc>
                <a:spcPct val="100000"/>
              </a:lnSpc>
              <a:buFont typeface="Calibri"/>
              <a:buAutoNum type="arabicPeriod"/>
              <a:tabLst>
                <a:tab pos="330200" algn="l"/>
              </a:tabLst>
            </a:pPr>
            <a:r>
              <a:rPr sz="1800" b="1" spc="-10" dirty="0">
                <a:solidFill>
                  <a:srgbClr val="173356"/>
                </a:solidFill>
                <a:latin typeface="Calibri"/>
                <a:cs typeface="Calibri"/>
              </a:rPr>
              <a:t>Modelado. </a:t>
            </a:r>
            <a:r>
              <a:rPr sz="1800" dirty="0">
                <a:solidFill>
                  <a:srgbClr val="173356"/>
                </a:solidFill>
                <a:latin typeface="Calibri"/>
                <a:cs typeface="Calibri"/>
              </a:rPr>
              <a:t>La </a:t>
            </a:r>
            <a:r>
              <a:rPr sz="1800" spc="-5" dirty="0">
                <a:solidFill>
                  <a:srgbClr val="173356"/>
                </a:solidFill>
                <a:latin typeface="Calibri"/>
                <a:cs typeface="Calibri"/>
              </a:rPr>
              <a:t>empresa selecciona </a:t>
            </a:r>
            <a:r>
              <a:rPr sz="1800" spc="-10" dirty="0">
                <a:solidFill>
                  <a:srgbClr val="173356"/>
                </a:solidFill>
                <a:latin typeface="Calibri"/>
                <a:cs typeface="Calibri"/>
              </a:rPr>
              <a:t>nuevos </a:t>
            </a:r>
            <a:r>
              <a:rPr sz="1800" spc="-5" dirty="0">
                <a:solidFill>
                  <a:srgbClr val="173356"/>
                </a:solidFill>
                <a:latin typeface="Calibri"/>
                <a:cs typeface="Calibri"/>
              </a:rPr>
              <a:t>procesos </a:t>
            </a:r>
            <a:r>
              <a:rPr sz="1800" spc="-20" dirty="0">
                <a:solidFill>
                  <a:srgbClr val="173356"/>
                </a:solidFill>
                <a:latin typeface="Calibri"/>
                <a:cs typeface="Calibri"/>
              </a:rPr>
              <a:t>para </a:t>
            </a:r>
            <a:r>
              <a:rPr sz="1800" spc="-15" dirty="0">
                <a:solidFill>
                  <a:srgbClr val="173356"/>
                </a:solidFill>
                <a:latin typeface="Calibri"/>
                <a:cs typeface="Calibri"/>
              </a:rPr>
              <a:t> </a:t>
            </a:r>
            <a:r>
              <a:rPr sz="1800" spc="-5" dirty="0">
                <a:solidFill>
                  <a:srgbClr val="173356"/>
                </a:solidFill>
                <a:latin typeface="Calibri"/>
                <a:cs typeface="Calibri"/>
              </a:rPr>
              <a:t>describirlos</a:t>
            </a:r>
            <a:r>
              <a:rPr sz="1800" dirty="0">
                <a:solidFill>
                  <a:srgbClr val="173356"/>
                </a:solidFill>
                <a:latin typeface="Calibri"/>
                <a:cs typeface="Calibri"/>
              </a:rPr>
              <a:t> </a:t>
            </a:r>
            <a:r>
              <a:rPr sz="1800" spc="-5" dirty="0">
                <a:solidFill>
                  <a:srgbClr val="173356"/>
                </a:solidFill>
                <a:latin typeface="Calibri"/>
                <a:cs typeface="Calibri"/>
              </a:rPr>
              <a:t>individualmente</a:t>
            </a:r>
            <a:r>
              <a:rPr sz="1800" dirty="0">
                <a:solidFill>
                  <a:srgbClr val="173356"/>
                </a:solidFill>
                <a:latin typeface="Calibri"/>
                <a:cs typeface="Calibri"/>
              </a:rPr>
              <a:t> </a:t>
            </a:r>
            <a:r>
              <a:rPr sz="1800" spc="-5" dirty="0">
                <a:solidFill>
                  <a:srgbClr val="173356"/>
                </a:solidFill>
                <a:latin typeface="Calibri"/>
                <a:cs typeface="Calibri"/>
              </a:rPr>
              <a:t>según</a:t>
            </a:r>
            <a:r>
              <a:rPr sz="1800" dirty="0">
                <a:solidFill>
                  <a:srgbClr val="173356"/>
                </a:solidFill>
                <a:latin typeface="Calibri"/>
                <a:cs typeface="Calibri"/>
              </a:rPr>
              <a:t> sus</a:t>
            </a:r>
            <a:r>
              <a:rPr sz="1800" spc="5" dirty="0">
                <a:solidFill>
                  <a:srgbClr val="173356"/>
                </a:solidFill>
                <a:latin typeface="Calibri"/>
                <a:cs typeface="Calibri"/>
              </a:rPr>
              <a:t> </a:t>
            </a:r>
            <a:r>
              <a:rPr sz="1800" spc="-15" dirty="0">
                <a:solidFill>
                  <a:srgbClr val="173356"/>
                </a:solidFill>
                <a:latin typeface="Calibri"/>
                <a:cs typeface="Calibri"/>
              </a:rPr>
              <a:t>propios</a:t>
            </a:r>
            <a:r>
              <a:rPr sz="1800" spc="-10" dirty="0">
                <a:solidFill>
                  <a:srgbClr val="173356"/>
                </a:solidFill>
                <a:latin typeface="Calibri"/>
                <a:cs typeface="Calibri"/>
              </a:rPr>
              <a:t> </a:t>
            </a:r>
            <a:r>
              <a:rPr sz="1800" spc="-5" dirty="0">
                <a:solidFill>
                  <a:srgbClr val="173356"/>
                </a:solidFill>
                <a:latin typeface="Calibri"/>
                <a:cs typeface="Calibri"/>
              </a:rPr>
              <a:t>deseos</a:t>
            </a:r>
            <a:r>
              <a:rPr sz="1800" spc="400" dirty="0">
                <a:solidFill>
                  <a:srgbClr val="173356"/>
                </a:solidFill>
                <a:latin typeface="Calibri"/>
                <a:cs typeface="Calibri"/>
              </a:rPr>
              <a:t> </a:t>
            </a:r>
            <a:r>
              <a:rPr sz="1800" dirty="0">
                <a:solidFill>
                  <a:srgbClr val="173356"/>
                </a:solidFill>
                <a:latin typeface="Calibri"/>
                <a:cs typeface="Calibri"/>
              </a:rPr>
              <a:t>y </a:t>
            </a:r>
            <a:r>
              <a:rPr sz="1800" spc="-395" dirty="0">
                <a:solidFill>
                  <a:srgbClr val="173356"/>
                </a:solidFill>
                <a:latin typeface="Calibri"/>
                <a:cs typeface="Calibri"/>
              </a:rPr>
              <a:t> </a:t>
            </a:r>
            <a:r>
              <a:rPr sz="1800" spc="-10" dirty="0">
                <a:solidFill>
                  <a:srgbClr val="173356"/>
                </a:solidFill>
                <a:latin typeface="Calibri"/>
                <a:cs typeface="Calibri"/>
              </a:rPr>
              <a:t>definir</a:t>
            </a:r>
            <a:r>
              <a:rPr sz="1800" spc="25" dirty="0">
                <a:solidFill>
                  <a:srgbClr val="173356"/>
                </a:solidFill>
                <a:latin typeface="Calibri"/>
                <a:cs typeface="Calibri"/>
              </a:rPr>
              <a:t> </a:t>
            </a:r>
            <a:r>
              <a:rPr sz="1800" spc="-5" dirty="0">
                <a:solidFill>
                  <a:srgbClr val="173356"/>
                </a:solidFill>
                <a:latin typeface="Calibri"/>
                <a:cs typeface="Calibri"/>
              </a:rPr>
              <a:t>los</a:t>
            </a:r>
            <a:r>
              <a:rPr sz="1800" spc="10" dirty="0">
                <a:solidFill>
                  <a:srgbClr val="173356"/>
                </a:solidFill>
                <a:latin typeface="Calibri"/>
                <a:cs typeface="Calibri"/>
              </a:rPr>
              <a:t> </a:t>
            </a:r>
            <a:r>
              <a:rPr sz="1800" spc="-10" dirty="0">
                <a:solidFill>
                  <a:srgbClr val="173356"/>
                </a:solidFill>
                <a:latin typeface="Calibri"/>
                <a:cs typeface="Calibri"/>
              </a:rPr>
              <a:t>procesos</a:t>
            </a:r>
            <a:r>
              <a:rPr sz="1800" spc="30" dirty="0">
                <a:solidFill>
                  <a:srgbClr val="173356"/>
                </a:solidFill>
                <a:latin typeface="Calibri"/>
                <a:cs typeface="Calibri"/>
              </a:rPr>
              <a:t> </a:t>
            </a:r>
            <a:r>
              <a:rPr sz="1800" spc="-5" dirty="0">
                <a:solidFill>
                  <a:srgbClr val="173356"/>
                </a:solidFill>
                <a:latin typeface="Calibri"/>
                <a:cs typeface="Calibri"/>
              </a:rPr>
              <a:t>objetivo</a:t>
            </a:r>
            <a:r>
              <a:rPr sz="1800" spc="-10" dirty="0">
                <a:solidFill>
                  <a:srgbClr val="173356"/>
                </a:solidFill>
                <a:latin typeface="Calibri"/>
                <a:cs typeface="Calibri"/>
              </a:rPr>
              <a:t> </a:t>
            </a:r>
            <a:r>
              <a:rPr sz="1800" spc="-15" dirty="0">
                <a:solidFill>
                  <a:srgbClr val="173356"/>
                </a:solidFill>
                <a:latin typeface="Calibri"/>
                <a:cs typeface="Calibri"/>
              </a:rPr>
              <a:t>sobre</a:t>
            </a:r>
            <a:r>
              <a:rPr sz="1800" spc="35" dirty="0">
                <a:solidFill>
                  <a:srgbClr val="173356"/>
                </a:solidFill>
                <a:latin typeface="Calibri"/>
                <a:cs typeface="Calibri"/>
              </a:rPr>
              <a:t> </a:t>
            </a:r>
            <a:r>
              <a:rPr sz="1800" spc="-15" dirty="0">
                <a:solidFill>
                  <a:srgbClr val="173356"/>
                </a:solidFill>
                <a:latin typeface="Calibri"/>
                <a:cs typeface="Calibri"/>
              </a:rPr>
              <a:t>esta </a:t>
            </a:r>
            <a:r>
              <a:rPr sz="1800" spc="-5" dirty="0">
                <a:solidFill>
                  <a:srgbClr val="173356"/>
                </a:solidFill>
                <a:latin typeface="Calibri"/>
                <a:cs typeface="Calibri"/>
              </a:rPr>
              <a:t>base.</a:t>
            </a:r>
            <a:endParaRPr sz="1800" dirty="0">
              <a:latin typeface="Calibri"/>
              <a:cs typeface="Calibri"/>
            </a:endParaRPr>
          </a:p>
        </p:txBody>
      </p:sp>
      <p:sp>
        <p:nvSpPr>
          <p:cNvPr id="3" name="object 3"/>
          <p:cNvSpPr txBox="1">
            <a:spLocks noGrp="1"/>
          </p:cNvSpPr>
          <p:nvPr>
            <p:ph type="title"/>
          </p:nvPr>
        </p:nvSpPr>
        <p:spPr>
          <a:xfrm>
            <a:off x="1234122" y="570723"/>
            <a:ext cx="6294755" cy="751488"/>
          </a:xfrm>
          <a:prstGeom prst="rect">
            <a:avLst/>
          </a:prstGeom>
        </p:spPr>
        <p:txBody>
          <a:bodyPr vert="horz" wrap="square" lIns="0" tIns="12700" rIns="0" bIns="0" rtlCol="0">
            <a:spAutoFit/>
          </a:bodyPr>
          <a:lstStyle/>
          <a:p>
            <a:pPr marL="1908175" marR="5080" indent="-1896110" algn="ctr">
              <a:lnSpc>
                <a:spcPct val="100000"/>
              </a:lnSpc>
              <a:spcBef>
                <a:spcPts val="100"/>
              </a:spcBef>
            </a:pPr>
            <a:r>
              <a:rPr sz="2400" b="1" spc="-30" dirty="0"/>
              <a:t>CICLO</a:t>
            </a:r>
            <a:r>
              <a:rPr sz="2400" b="1" spc="-110" dirty="0"/>
              <a:t> </a:t>
            </a:r>
            <a:r>
              <a:rPr sz="2400" b="1" spc="-15" dirty="0"/>
              <a:t>DE</a:t>
            </a:r>
            <a:r>
              <a:rPr sz="2400" b="1" spc="-55" dirty="0"/>
              <a:t> </a:t>
            </a:r>
            <a:r>
              <a:rPr sz="2400" b="1" spc="-25" dirty="0"/>
              <a:t>VIDA</a:t>
            </a:r>
            <a:r>
              <a:rPr sz="2400" b="1" spc="-95" dirty="0"/>
              <a:t> </a:t>
            </a:r>
            <a:r>
              <a:rPr sz="2400" b="1" spc="-15" dirty="0"/>
              <a:t>DE</a:t>
            </a:r>
            <a:r>
              <a:rPr sz="2400" b="1" spc="-60" dirty="0"/>
              <a:t> </a:t>
            </a:r>
            <a:r>
              <a:rPr sz="2400" b="1" spc="-5" dirty="0"/>
              <a:t>BPM</a:t>
            </a:r>
            <a:r>
              <a:rPr sz="2400" b="1" spc="-100" dirty="0"/>
              <a:t> </a:t>
            </a:r>
            <a:r>
              <a:rPr sz="2400" b="1" dirty="0"/>
              <a:t>EN</a:t>
            </a:r>
            <a:r>
              <a:rPr sz="2400" b="1" spc="-95" dirty="0"/>
              <a:t> </a:t>
            </a:r>
            <a:r>
              <a:rPr sz="2400" b="1" dirty="0"/>
              <a:t>LA</a:t>
            </a:r>
            <a:r>
              <a:rPr sz="2400" b="1" spc="-70" dirty="0"/>
              <a:t> </a:t>
            </a:r>
            <a:r>
              <a:rPr sz="2400" b="1" spc="-25" dirty="0"/>
              <a:t>GESTION </a:t>
            </a:r>
            <a:r>
              <a:rPr sz="2400" b="1" spc="-710" dirty="0"/>
              <a:t> </a:t>
            </a:r>
            <a:r>
              <a:rPr sz="2400" b="1" spc="-10" dirty="0"/>
              <a:t>POR</a:t>
            </a:r>
            <a:r>
              <a:rPr sz="2400" b="1" spc="-95" dirty="0"/>
              <a:t> </a:t>
            </a:r>
            <a:r>
              <a:rPr sz="2400" b="1" spc="-35" dirty="0"/>
              <a:t>PROCESOS</a:t>
            </a:r>
          </a:p>
        </p:txBody>
      </p:sp>
      <p:pic>
        <p:nvPicPr>
          <p:cNvPr id="4" name="object 4"/>
          <p:cNvPicPr/>
          <p:nvPr/>
        </p:nvPicPr>
        <p:blipFill>
          <a:blip r:embed="rId2" cstate="print"/>
          <a:stretch>
            <a:fillRect/>
          </a:stretch>
        </p:blipFill>
        <p:spPr>
          <a:xfrm>
            <a:off x="8231385" y="199590"/>
            <a:ext cx="675084" cy="1048832"/>
          </a:xfrm>
          <a:prstGeom prst="rect">
            <a:avLst/>
          </a:prstGeom>
        </p:spPr>
      </p:pic>
      <p:sp>
        <p:nvSpPr>
          <p:cNvPr id="5" name="Elipse 4"/>
          <p:cNvSpPr/>
          <p:nvPr/>
        </p:nvSpPr>
        <p:spPr>
          <a:xfrm>
            <a:off x="7672975" y="4637795"/>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170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3760" y="2192909"/>
            <a:ext cx="5823585" cy="3318510"/>
          </a:xfrm>
          <a:prstGeom prst="rect">
            <a:avLst/>
          </a:prstGeom>
        </p:spPr>
        <p:txBody>
          <a:bodyPr vert="horz" wrap="square" lIns="0" tIns="12700" rIns="0" bIns="0" rtlCol="0">
            <a:spAutoFit/>
          </a:bodyPr>
          <a:lstStyle/>
          <a:p>
            <a:pPr marL="12700" marR="8890" algn="just">
              <a:lnSpc>
                <a:spcPct val="100000"/>
              </a:lnSpc>
              <a:spcBef>
                <a:spcPts val="100"/>
              </a:spcBef>
              <a:buFont typeface="Calibri"/>
              <a:buAutoNum type="arabicPeriod" startAt="3"/>
              <a:tabLst>
                <a:tab pos="342900" algn="l"/>
              </a:tabLst>
            </a:pPr>
            <a:r>
              <a:rPr sz="1800" b="1" spc="-5" dirty="0">
                <a:solidFill>
                  <a:srgbClr val="173356"/>
                </a:solidFill>
                <a:latin typeface="Calibri"/>
                <a:cs typeface="Calibri"/>
              </a:rPr>
              <a:t>Ejecución.</a:t>
            </a:r>
            <a:r>
              <a:rPr sz="1800" b="1" dirty="0">
                <a:solidFill>
                  <a:srgbClr val="173356"/>
                </a:solidFill>
                <a:latin typeface="Calibri"/>
                <a:cs typeface="Calibri"/>
              </a:rPr>
              <a:t> Los</a:t>
            </a:r>
            <a:r>
              <a:rPr sz="1800" b="1" spc="5" dirty="0">
                <a:solidFill>
                  <a:srgbClr val="173356"/>
                </a:solidFill>
                <a:latin typeface="Calibri"/>
                <a:cs typeface="Calibri"/>
              </a:rPr>
              <a:t> </a:t>
            </a:r>
            <a:r>
              <a:rPr sz="1800" b="1" spc="-15" dirty="0">
                <a:solidFill>
                  <a:srgbClr val="173356"/>
                </a:solidFill>
                <a:latin typeface="Calibri"/>
                <a:cs typeface="Calibri"/>
              </a:rPr>
              <a:t>procesos</a:t>
            </a:r>
            <a:r>
              <a:rPr sz="1800" b="1" spc="-10" dirty="0">
                <a:solidFill>
                  <a:srgbClr val="173356"/>
                </a:solidFill>
                <a:latin typeface="Calibri"/>
                <a:cs typeface="Calibri"/>
              </a:rPr>
              <a:t> </a:t>
            </a:r>
            <a:r>
              <a:rPr sz="1800" spc="-5" dirty="0">
                <a:solidFill>
                  <a:srgbClr val="173356"/>
                </a:solidFill>
                <a:latin typeface="Calibri"/>
                <a:cs typeface="Calibri"/>
              </a:rPr>
              <a:t>empresariales</a:t>
            </a:r>
            <a:r>
              <a:rPr sz="1800" dirty="0">
                <a:solidFill>
                  <a:srgbClr val="173356"/>
                </a:solidFill>
                <a:latin typeface="Calibri"/>
                <a:cs typeface="Calibri"/>
              </a:rPr>
              <a:t> </a:t>
            </a:r>
            <a:r>
              <a:rPr sz="1800" spc="-5" dirty="0">
                <a:solidFill>
                  <a:srgbClr val="173356"/>
                </a:solidFill>
                <a:latin typeface="Calibri"/>
                <a:cs typeface="Calibri"/>
              </a:rPr>
              <a:t>se</a:t>
            </a:r>
            <a:r>
              <a:rPr sz="1800" dirty="0">
                <a:solidFill>
                  <a:srgbClr val="173356"/>
                </a:solidFill>
                <a:latin typeface="Calibri"/>
                <a:cs typeface="Calibri"/>
              </a:rPr>
              <a:t> </a:t>
            </a:r>
            <a:r>
              <a:rPr sz="1800" spc="-10" dirty="0">
                <a:solidFill>
                  <a:srgbClr val="173356"/>
                </a:solidFill>
                <a:latin typeface="Calibri"/>
                <a:cs typeface="Calibri"/>
              </a:rPr>
              <a:t>registran</a:t>
            </a:r>
            <a:r>
              <a:rPr sz="1800" spc="-5" dirty="0">
                <a:solidFill>
                  <a:srgbClr val="173356"/>
                </a:solidFill>
                <a:latin typeface="Calibri"/>
                <a:cs typeface="Calibri"/>
              </a:rPr>
              <a:t> </a:t>
            </a:r>
            <a:r>
              <a:rPr sz="1800" dirty="0">
                <a:solidFill>
                  <a:srgbClr val="173356"/>
                </a:solidFill>
                <a:latin typeface="Calibri"/>
                <a:cs typeface="Calibri"/>
              </a:rPr>
              <a:t>y </a:t>
            </a:r>
            <a:r>
              <a:rPr sz="1800" spc="-395" dirty="0">
                <a:solidFill>
                  <a:srgbClr val="173356"/>
                </a:solidFill>
                <a:latin typeface="Calibri"/>
                <a:cs typeface="Calibri"/>
              </a:rPr>
              <a:t> </a:t>
            </a:r>
            <a:r>
              <a:rPr sz="1800" spc="-10" dirty="0">
                <a:solidFill>
                  <a:srgbClr val="173356"/>
                </a:solidFill>
                <a:latin typeface="Calibri"/>
                <a:cs typeface="Calibri"/>
              </a:rPr>
              <a:t>documentan </a:t>
            </a:r>
            <a:r>
              <a:rPr sz="1800" dirty="0">
                <a:solidFill>
                  <a:srgbClr val="173356"/>
                </a:solidFill>
                <a:latin typeface="Calibri"/>
                <a:cs typeface="Calibri"/>
              </a:rPr>
              <a:t>a </a:t>
            </a:r>
            <a:r>
              <a:rPr sz="1800" spc="-5" dirty="0">
                <a:solidFill>
                  <a:srgbClr val="173356"/>
                </a:solidFill>
                <a:latin typeface="Calibri"/>
                <a:cs typeface="Calibri"/>
              </a:rPr>
              <a:t>continuación se implementan </a:t>
            </a:r>
            <a:r>
              <a:rPr sz="1800" dirty="0">
                <a:solidFill>
                  <a:srgbClr val="173356"/>
                </a:solidFill>
                <a:latin typeface="Calibri"/>
                <a:cs typeface="Calibri"/>
              </a:rPr>
              <a:t>en </a:t>
            </a:r>
            <a:r>
              <a:rPr sz="1800" spc="5" dirty="0">
                <a:solidFill>
                  <a:srgbClr val="173356"/>
                </a:solidFill>
                <a:latin typeface="Calibri"/>
                <a:cs typeface="Calibri"/>
              </a:rPr>
              <a:t>un </a:t>
            </a:r>
            <a:r>
              <a:rPr sz="1800" dirty="0">
                <a:solidFill>
                  <a:srgbClr val="173356"/>
                </a:solidFill>
                <a:latin typeface="Calibri"/>
                <a:cs typeface="Calibri"/>
              </a:rPr>
              <a:t>modelo </a:t>
            </a:r>
            <a:r>
              <a:rPr sz="1800" spc="-10" dirty="0">
                <a:solidFill>
                  <a:srgbClr val="173356"/>
                </a:solidFill>
                <a:latin typeface="Calibri"/>
                <a:cs typeface="Calibri"/>
              </a:rPr>
              <a:t>de </a:t>
            </a:r>
            <a:r>
              <a:rPr sz="1800" spc="-395" dirty="0">
                <a:solidFill>
                  <a:srgbClr val="173356"/>
                </a:solidFill>
                <a:latin typeface="Calibri"/>
                <a:cs typeface="Calibri"/>
              </a:rPr>
              <a:t> </a:t>
            </a:r>
            <a:r>
              <a:rPr sz="1800" spc="-15" dirty="0">
                <a:solidFill>
                  <a:srgbClr val="173356"/>
                </a:solidFill>
                <a:latin typeface="Calibri"/>
                <a:cs typeface="Calibri"/>
              </a:rPr>
              <a:t>proceso, </a:t>
            </a:r>
            <a:r>
              <a:rPr sz="1800" spc="-5" dirty="0">
                <a:solidFill>
                  <a:srgbClr val="173356"/>
                </a:solidFill>
                <a:latin typeface="Calibri"/>
                <a:cs typeface="Calibri"/>
              </a:rPr>
              <a:t>se publican </a:t>
            </a:r>
            <a:r>
              <a:rPr sz="1800" dirty="0">
                <a:solidFill>
                  <a:srgbClr val="173356"/>
                </a:solidFill>
                <a:latin typeface="Calibri"/>
                <a:cs typeface="Calibri"/>
              </a:rPr>
              <a:t>en el </a:t>
            </a:r>
            <a:r>
              <a:rPr sz="1800" spc="-10" dirty="0">
                <a:solidFill>
                  <a:srgbClr val="173356"/>
                </a:solidFill>
                <a:latin typeface="Calibri"/>
                <a:cs typeface="Calibri"/>
              </a:rPr>
              <a:t>sistema </a:t>
            </a:r>
            <a:r>
              <a:rPr sz="1800" spc="-15" dirty="0">
                <a:solidFill>
                  <a:srgbClr val="173356"/>
                </a:solidFill>
                <a:latin typeface="Calibri"/>
                <a:cs typeface="Calibri"/>
              </a:rPr>
              <a:t>informático </a:t>
            </a:r>
            <a:r>
              <a:rPr sz="1800" spc="-5" dirty="0">
                <a:solidFill>
                  <a:srgbClr val="173356"/>
                </a:solidFill>
                <a:latin typeface="Calibri"/>
                <a:cs typeface="Calibri"/>
              </a:rPr>
              <a:t>interno </a:t>
            </a:r>
            <a:r>
              <a:rPr sz="1800" dirty="0">
                <a:solidFill>
                  <a:srgbClr val="173356"/>
                </a:solidFill>
                <a:latin typeface="Calibri"/>
                <a:cs typeface="Calibri"/>
              </a:rPr>
              <a:t>y </a:t>
            </a:r>
            <a:r>
              <a:rPr sz="1800" spc="-5" dirty="0">
                <a:solidFill>
                  <a:srgbClr val="173356"/>
                </a:solidFill>
                <a:latin typeface="Calibri"/>
                <a:cs typeface="Calibri"/>
              </a:rPr>
              <a:t>se </a:t>
            </a:r>
            <a:r>
              <a:rPr sz="1800" dirty="0">
                <a:solidFill>
                  <a:srgbClr val="173356"/>
                </a:solidFill>
                <a:latin typeface="Calibri"/>
                <a:cs typeface="Calibri"/>
              </a:rPr>
              <a:t> </a:t>
            </a:r>
            <a:r>
              <a:rPr sz="1800" spc="-5" dirty="0">
                <a:solidFill>
                  <a:srgbClr val="173356"/>
                </a:solidFill>
                <a:latin typeface="Calibri"/>
                <a:cs typeface="Calibri"/>
              </a:rPr>
              <a:t>ejecutan.</a:t>
            </a:r>
            <a:endParaRPr sz="1800" dirty="0">
              <a:latin typeface="Calibri"/>
              <a:cs typeface="Calibri"/>
            </a:endParaRPr>
          </a:p>
          <a:p>
            <a:pPr>
              <a:lnSpc>
                <a:spcPct val="100000"/>
              </a:lnSpc>
              <a:spcBef>
                <a:spcPts val="25"/>
              </a:spcBef>
              <a:buClr>
                <a:srgbClr val="173356"/>
              </a:buClr>
              <a:buFont typeface="Calibri"/>
              <a:buAutoNum type="arabicPeriod" startAt="3"/>
            </a:pPr>
            <a:endParaRPr sz="1750" dirty="0">
              <a:latin typeface="Calibri"/>
              <a:cs typeface="Calibri"/>
            </a:endParaRPr>
          </a:p>
          <a:p>
            <a:pPr marL="12700" marR="5080" algn="just">
              <a:lnSpc>
                <a:spcPct val="100000"/>
              </a:lnSpc>
              <a:buFont typeface="Calibri"/>
              <a:buAutoNum type="arabicPeriod" startAt="3"/>
              <a:tabLst>
                <a:tab pos="337820" algn="l"/>
              </a:tabLst>
            </a:pPr>
            <a:r>
              <a:rPr sz="1800" b="1" spc="-10" dirty="0">
                <a:solidFill>
                  <a:srgbClr val="173356"/>
                </a:solidFill>
                <a:latin typeface="Calibri"/>
                <a:cs typeface="Calibri"/>
              </a:rPr>
              <a:t>Control.</a:t>
            </a:r>
            <a:r>
              <a:rPr sz="1800" b="1" spc="-5" dirty="0">
                <a:solidFill>
                  <a:srgbClr val="173356"/>
                </a:solidFill>
                <a:latin typeface="Calibri"/>
                <a:cs typeface="Calibri"/>
              </a:rPr>
              <a:t> </a:t>
            </a:r>
            <a:r>
              <a:rPr sz="1800" spc="-5" dirty="0">
                <a:solidFill>
                  <a:srgbClr val="173356"/>
                </a:solidFill>
                <a:latin typeface="Calibri"/>
                <a:cs typeface="Calibri"/>
              </a:rPr>
              <a:t>En</a:t>
            </a:r>
            <a:r>
              <a:rPr sz="1800" dirty="0">
                <a:solidFill>
                  <a:srgbClr val="173356"/>
                </a:solidFill>
                <a:latin typeface="Calibri"/>
                <a:cs typeface="Calibri"/>
              </a:rPr>
              <a:t> </a:t>
            </a:r>
            <a:r>
              <a:rPr sz="1800" spc="-15" dirty="0">
                <a:solidFill>
                  <a:srgbClr val="173356"/>
                </a:solidFill>
                <a:latin typeface="Calibri"/>
                <a:cs typeface="Calibri"/>
              </a:rPr>
              <a:t>esta</a:t>
            </a:r>
            <a:r>
              <a:rPr sz="1800" spc="-10" dirty="0">
                <a:solidFill>
                  <a:srgbClr val="173356"/>
                </a:solidFill>
                <a:latin typeface="Calibri"/>
                <a:cs typeface="Calibri"/>
              </a:rPr>
              <a:t> </a:t>
            </a:r>
            <a:r>
              <a:rPr sz="1800" spc="-20" dirty="0">
                <a:solidFill>
                  <a:srgbClr val="173356"/>
                </a:solidFill>
                <a:latin typeface="Calibri"/>
                <a:cs typeface="Calibri"/>
              </a:rPr>
              <a:t>fase</a:t>
            </a:r>
            <a:r>
              <a:rPr sz="1800" spc="370" dirty="0">
                <a:solidFill>
                  <a:srgbClr val="173356"/>
                </a:solidFill>
                <a:latin typeface="Calibri"/>
                <a:cs typeface="Calibri"/>
              </a:rPr>
              <a:t> </a:t>
            </a:r>
            <a:r>
              <a:rPr sz="1800" spc="-5" dirty="0">
                <a:solidFill>
                  <a:srgbClr val="173356"/>
                </a:solidFill>
                <a:latin typeface="Calibri"/>
                <a:cs typeface="Calibri"/>
              </a:rPr>
              <a:t>los</a:t>
            </a:r>
            <a:r>
              <a:rPr sz="1800" dirty="0">
                <a:solidFill>
                  <a:srgbClr val="173356"/>
                </a:solidFill>
                <a:latin typeface="Calibri"/>
                <a:cs typeface="Calibri"/>
              </a:rPr>
              <a:t> </a:t>
            </a:r>
            <a:r>
              <a:rPr sz="1800" spc="-10" dirty="0">
                <a:solidFill>
                  <a:srgbClr val="173356"/>
                </a:solidFill>
                <a:latin typeface="Calibri"/>
                <a:cs typeface="Calibri"/>
              </a:rPr>
              <a:t>procesos</a:t>
            </a:r>
            <a:r>
              <a:rPr sz="1800" spc="-5" dirty="0">
                <a:solidFill>
                  <a:srgbClr val="173356"/>
                </a:solidFill>
                <a:latin typeface="Calibri"/>
                <a:cs typeface="Calibri"/>
              </a:rPr>
              <a:t> se</a:t>
            </a:r>
            <a:r>
              <a:rPr sz="1800" dirty="0">
                <a:solidFill>
                  <a:srgbClr val="173356"/>
                </a:solidFill>
                <a:latin typeface="Calibri"/>
                <a:cs typeface="Calibri"/>
              </a:rPr>
              <a:t> </a:t>
            </a:r>
            <a:r>
              <a:rPr sz="1800" spc="-5" dirty="0">
                <a:solidFill>
                  <a:srgbClr val="173356"/>
                </a:solidFill>
                <a:latin typeface="Calibri"/>
                <a:cs typeface="Calibri"/>
              </a:rPr>
              <a:t>analizan</a:t>
            </a:r>
            <a:r>
              <a:rPr sz="1800" dirty="0">
                <a:solidFill>
                  <a:srgbClr val="173356"/>
                </a:solidFill>
                <a:latin typeface="Calibri"/>
                <a:cs typeface="Calibri"/>
              </a:rPr>
              <a:t> y</a:t>
            </a:r>
            <a:r>
              <a:rPr sz="1800" spc="5" dirty="0">
                <a:solidFill>
                  <a:srgbClr val="173356"/>
                </a:solidFill>
                <a:latin typeface="Calibri"/>
                <a:cs typeface="Calibri"/>
              </a:rPr>
              <a:t> </a:t>
            </a:r>
            <a:r>
              <a:rPr sz="1800" spc="-5" dirty="0">
                <a:solidFill>
                  <a:srgbClr val="173356"/>
                </a:solidFill>
                <a:latin typeface="Calibri"/>
                <a:cs typeface="Calibri"/>
              </a:rPr>
              <a:t>se </a:t>
            </a:r>
            <a:r>
              <a:rPr sz="1800" dirty="0">
                <a:solidFill>
                  <a:srgbClr val="173356"/>
                </a:solidFill>
                <a:latin typeface="Calibri"/>
                <a:cs typeface="Calibri"/>
              </a:rPr>
              <a:t> </a:t>
            </a:r>
            <a:r>
              <a:rPr sz="1800" spc="-5" dirty="0">
                <a:solidFill>
                  <a:srgbClr val="173356"/>
                </a:solidFill>
                <a:latin typeface="Calibri"/>
                <a:cs typeface="Calibri"/>
              </a:rPr>
              <a:t>supervisan continuamente. </a:t>
            </a:r>
            <a:r>
              <a:rPr sz="1800" dirty="0">
                <a:solidFill>
                  <a:srgbClr val="173356"/>
                </a:solidFill>
                <a:latin typeface="Calibri"/>
                <a:cs typeface="Calibri"/>
              </a:rPr>
              <a:t>Una </a:t>
            </a:r>
            <a:r>
              <a:rPr sz="1800" spc="-10" dirty="0">
                <a:solidFill>
                  <a:srgbClr val="173356"/>
                </a:solidFill>
                <a:latin typeface="Calibri"/>
                <a:cs typeface="Calibri"/>
              </a:rPr>
              <a:t>comparación </a:t>
            </a:r>
            <a:r>
              <a:rPr sz="1800" spc="-5" dirty="0">
                <a:solidFill>
                  <a:srgbClr val="173356"/>
                </a:solidFill>
                <a:latin typeface="Calibri"/>
                <a:cs typeface="Calibri"/>
              </a:rPr>
              <a:t>basada </a:t>
            </a:r>
            <a:r>
              <a:rPr sz="1800" spc="10" dirty="0">
                <a:solidFill>
                  <a:srgbClr val="173356"/>
                </a:solidFill>
                <a:latin typeface="Calibri"/>
                <a:cs typeface="Calibri"/>
              </a:rPr>
              <a:t>en </a:t>
            </a:r>
            <a:r>
              <a:rPr sz="1800" spc="-10" dirty="0">
                <a:solidFill>
                  <a:srgbClr val="173356"/>
                </a:solidFill>
                <a:latin typeface="Calibri"/>
                <a:cs typeface="Calibri"/>
              </a:rPr>
              <a:t>datos </a:t>
            </a:r>
            <a:r>
              <a:rPr sz="1800" spc="-395"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a:t>
            </a:r>
            <a:r>
              <a:rPr sz="1800" spc="-5" dirty="0">
                <a:solidFill>
                  <a:srgbClr val="173356"/>
                </a:solidFill>
                <a:latin typeface="Calibri"/>
                <a:cs typeface="Calibri"/>
              </a:rPr>
              <a:t>los</a:t>
            </a:r>
            <a:r>
              <a:rPr sz="1800" dirty="0">
                <a:solidFill>
                  <a:srgbClr val="173356"/>
                </a:solidFill>
                <a:latin typeface="Calibri"/>
                <a:cs typeface="Calibri"/>
              </a:rPr>
              <a:t> </a:t>
            </a:r>
            <a:r>
              <a:rPr sz="1800" spc="-10" dirty="0">
                <a:solidFill>
                  <a:srgbClr val="173356"/>
                </a:solidFill>
                <a:latin typeface="Calibri"/>
                <a:cs typeface="Calibri"/>
              </a:rPr>
              <a:t>procesos</a:t>
            </a:r>
            <a:r>
              <a:rPr sz="1800" spc="-5" dirty="0">
                <a:solidFill>
                  <a:srgbClr val="173356"/>
                </a:solidFill>
                <a:latin typeface="Calibri"/>
                <a:cs typeface="Calibri"/>
              </a:rPr>
              <a:t> reales</a:t>
            </a:r>
            <a:r>
              <a:rPr sz="1800" dirty="0">
                <a:solidFill>
                  <a:srgbClr val="173356"/>
                </a:solidFill>
                <a:latin typeface="Calibri"/>
                <a:cs typeface="Calibri"/>
              </a:rPr>
              <a:t> </a:t>
            </a:r>
            <a:r>
              <a:rPr sz="1800" spc="-5" dirty="0">
                <a:solidFill>
                  <a:srgbClr val="173356"/>
                </a:solidFill>
                <a:latin typeface="Calibri"/>
                <a:cs typeface="Calibri"/>
              </a:rPr>
              <a:t>con</a:t>
            </a:r>
            <a:r>
              <a:rPr sz="1800" dirty="0">
                <a:solidFill>
                  <a:srgbClr val="173356"/>
                </a:solidFill>
                <a:latin typeface="Calibri"/>
                <a:cs typeface="Calibri"/>
              </a:rPr>
              <a:t> las</a:t>
            </a:r>
            <a:r>
              <a:rPr sz="1800" spc="5" dirty="0">
                <a:solidFill>
                  <a:srgbClr val="173356"/>
                </a:solidFill>
                <a:latin typeface="Calibri"/>
                <a:cs typeface="Calibri"/>
              </a:rPr>
              <a:t> </a:t>
            </a:r>
            <a:r>
              <a:rPr sz="1800" spc="-5" dirty="0">
                <a:solidFill>
                  <a:srgbClr val="173356"/>
                </a:solidFill>
                <a:latin typeface="Calibri"/>
                <a:cs typeface="Calibri"/>
              </a:rPr>
              <a:t>especificaciones</a:t>
            </a:r>
            <a:r>
              <a:rPr sz="1800" dirty="0">
                <a:solidFill>
                  <a:srgbClr val="173356"/>
                </a:solidFill>
                <a:latin typeface="Calibri"/>
                <a:cs typeface="Calibri"/>
              </a:rPr>
              <a:t> </a:t>
            </a:r>
            <a:r>
              <a:rPr sz="1800" spc="-5" dirty="0">
                <a:solidFill>
                  <a:srgbClr val="173356"/>
                </a:solidFill>
                <a:latin typeface="Calibri"/>
                <a:cs typeface="Calibri"/>
              </a:rPr>
              <a:t>objetivo </a:t>
            </a:r>
            <a:r>
              <a:rPr sz="1800" dirty="0">
                <a:solidFill>
                  <a:srgbClr val="173356"/>
                </a:solidFill>
                <a:latin typeface="Calibri"/>
                <a:cs typeface="Calibri"/>
              </a:rPr>
              <a:t> </a:t>
            </a:r>
            <a:r>
              <a:rPr sz="1800" spc="-5" dirty="0">
                <a:solidFill>
                  <a:srgbClr val="173356"/>
                </a:solidFill>
                <a:latin typeface="Calibri"/>
                <a:cs typeface="Calibri"/>
              </a:rPr>
              <a:t>modeladas</a:t>
            </a:r>
            <a:r>
              <a:rPr sz="1800" dirty="0">
                <a:solidFill>
                  <a:srgbClr val="173356"/>
                </a:solidFill>
                <a:latin typeface="Calibri"/>
                <a:cs typeface="Calibri"/>
              </a:rPr>
              <a:t> </a:t>
            </a:r>
            <a:r>
              <a:rPr sz="1800" spc="-10" dirty="0">
                <a:solidFill>
                  <a:srgbClr val="173356"/>
                </a:solidFill>
                <a:latin typeface="Calibri"/>
                <a:cs typeface="Calibri"/>
              </a:rPr>
              <a:t>revela</a:t>
            </a:r>
            <a:r>
              <a:rPr sz="1800" spc="-5" dirty="0">
                <a:solidFill>
                  <a:srgbClr val="173356"/>
                </a:solidFill>
                <a:latin typeface="Calibri"/>
                <a:cs typeface="Calibri"/>
              </a:rPr>
              <a:t> </a:t>
            </a:r>
            <a:r>
              <a:rPr sz="1800" dirty="0">
                <a:solidFill>
                  <a:srgbClr val="173356"/>
                </a:solidFill>
                <a:latin typeface="Calibri"/>
                <a:cs typeface="Calibri"/>
              </a:rPr>
              <a:t>el</a:t>
            </a:r>
            <a:r>
              <a:rPr sz="1800" spc="5" dirty="0">
                <a:solidFill>
                  <a:srgbClr val="173356"/>
                </a:solidFill>
                <a:latin typeface="Calibri"/>
                <a:cs typeface="Calibri"/>
              </a:rPr>
              <a:t> </a:t>
            </a:r>
            <a:r>
              <a:rPr sz="1800" spc="-5" dirty="0">
                <a:solidFill>
                  <a:srgbClr val="173356"/>
                </a:solidFill>
                <a:latin typeface="Calibri"/>
                <a:cs typeface="Calibri"/>
              </a:rPr>
              <a:t>potencial</a:t>
            </a:r>
            <a:r>
              <a:rPr sz="1800"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a:t>
            </a:r>
            <a:r>
              <a:rPr sz="1800" spc="-10" dirty="0">
                <a:solidFill>
                  <a:srgbClr val="173356"/>
                </a:solidFill>
                <a:latin typeface="Calibri"/>
                <a:cs typeface="Calibri"/>
              </a:rPr>
              <a:t>optimización.</a:t>
            </a:r>
            <a:r>
              <a:rPr sz="1800" spc="-5" dirty="0">
                <a:solidFill>
                  <a:srgbClr val="173356"/>
                </a:solidFill>
                <a:latin typeface="Calibri"/>
                <a:cs typeface="Calibri"/>
              </a:rPr>
              <a:t> </a:t>
            </a:r>
            <a:r>
              <a:rPr sz="1800" dirty="0">
                <a:solidFill>
                  <a:srgbClr val="173356"/>
                </a:solidFill>
                <a:latin typeface="Calibri"/>
                <a:cs typeface="Calibri"/>
              </a:rPr>
              <a:t>Solo</a:t>
            </a:r>
            <a:r>
              <a:rPr sz="1800" spc="5" dirty="0">
                <a:solidFill>
                  <a:srgbClr val="173356"/>
                </a:solidFill>
                <a:latin typeface="Calibri"/>
                <a:cs typeface="Calibri"/>
              </a:rPr>
              <a:t> </a:t>
            </a:r>
            <a:r>
              <a:rPr sz="1800" dirty="0">
                <a:solidFill>
                  <a:srgbClr val="173356"/>
                </a:solidFill>
                <a:latin typeface="Calibri"/>
                <a:cs typeface="Calibri"/>
              </a:rPr>
              <a:t>quien </a:t>
            </a:r>
            <a:r>
              <a:rPr sz="1800" spc="5" dirty="0">
                <a:solidFill>
                  <a:srgbClr val="173356"/>
                </a:solidFill>
                <a:latin typeface="Calibri"/>
                <a:cs typeface="Calibri"/>
              </a:rPr>
              <a:t> </a:t>
            </a:r>
            <a:r>
              <a:rPr sz="1800" spc="-10" dirty="0">
                <a:solidFill>
                  <a:srgbClr val="173356"/>
                </a:solidFill>
                <a:latin typeface="Calibri"/>
                <a:cs typeface="Calibri"/>
              </a:rPr>
              <a:t>conoce </a:t>
            </a:r>
            <a:r>
              <a:rPr sz="1800" spc="-5" dirty="0">
                <a:solidFill>
                  <a:srgbClr val="173356"/>
                </a:solidFill>
                <a:latin typeface="Calibri"/>
                <a:cs typeface="Calibri"/>
              </a:rPr>
              <a:t>los </a:t>
            </a:r>
            <a:r>
              <a:rPr sz="1800" spc="-10" dirty="0">
                <a:solidFill>
                  <a:srgbClr val="173356"/>
                </a:solidFill>
                <a:latin typeface="Calibri"/>
                <a:cs typeface="Calibri"/>
              </a:rPr>
              <a:t>procesos </a:t>
            </a:r>
            <a:r>
              <a:rPr sz="1800" dirty="0">
                <a:solidFill>
                  <a:srgbClr val="173356"/>
                </a:solidFill>
                <a:latin typeface="Calibri"/>
                <a:cs typeface="Calibri"/>
              </a:rPr>
              <a:t>y hace una </a:t>
            </a:r>
            <a:r>
              <a:rPr sz="1800" spc="-5" dirty="0">
                <a:solidFill>
                  <a:srgbClr val="173356"/>
                </a:solidFill>
                <a:latin typeface="Calibri"/>
                <a:cs typeface="Calibri"/>
              </a:rPr>
              <a:t>buena </a:t>
            </a:r>
            <a:r>
              <a:rPr sz="1800" spc="-10" dirty="0">
                <a:solidFill>
                  <a:srgbClr val="173356"/>
                </a:solidFill>
                <a:latin typeface="Calibri"/>
                <a:cs typeface="Calibri"/>
              </a:rPr>
              <a:t>gestión </a:t>
            </a:r>
            <a:r>
              <a:rPr sz="1800" spc="-5" dirty="0">
                <a:solidFill>
                  <a:srgbClr val="173356"/>
                </a:solidFill>
                <a:latin typeface="Calibri"/>
                <a:cs typeface="Calibri"/>
              </a:rPr>
              <a:t>de ellos puede </a:t>
            </a:r>
            <a:r>
              <a:rPr sz="1800" dirty="0">
                <a:solidFill>
                  <a:srgbClr val="173356"/>
                </a:solidFill>
                <a:latin typeface="Calibri"/>
                <a:cs typeface="Calibri"/>
              </a:rPr>
              <a:t> </a:t>
            </a:r>
            <a:r>
              <a:rPr sz="1800" spc="-5" dirty="0">
                <a:solidFill>
                  <a:srgbClr val="173356"/>
                </a:solidFill>
                <a:latin typeface="Calibri"/>
                <a:cs typeface="Calibri"/>
              </a:rPr>
              <a:t>derivar de ellos soluciones </a:t>
            </a:r>
            <a:r>
              <a:rPr sz="1800" dirty="0">
                <a:solidFill>
                  <a:srgbClr val="173356"/>
                </a:solidFill>
                <a:latin typeface="Calibri"/>
                <a:cs typeface="Calibri"/>
              </a:rPr>
              <a:t>y </a:t>
            </a:r>
            <a:r>
              <a:rPr sz="1800" spc="-5" dirty="0">
                <a:solidFill>
                  <a:srgbClr val="173356"/>
                </a:solidFill>
                <a:latin typeface="Calibri"/>
                <a:cs typeface="Calibri"/>
              </a:rPr>
              <a:t>medidas </a:t>
            </a:r>
            <a:r>
              <a:rPr sz="1800" spc="-15" dirty="0">
                <a:solidFill>
                  <a:srgbClr val="173356"/>
                </a:solidFill>
                <a:latin typeface="Calibri"/>
                <a:cs typeface="Calibri"/>
              </a:rPr>
              <a:t>exactas </a:t>
            </a:r>
            <a:r>
              <a:rPr sz="1800" dirty="0">
                <a:solidFill>
                  <a:srgbClr val="173356"/>
                </a:solidFill>
                <a:latin typeface="Calibri"/>
                <a:cs typeface="Calibri"/>
              </a:rPr>
              <a:t>y </a:t>
            </a:r>
            <a:r>
              <a:rPr sz="1800" spc="-5" dirty="0">
                <a:solidFill>
                  <a:srgbClr val="173356"/>
                </a:solidFill>
                <a:latin typeface="Calibri"/>
                <a:cs typeface="Calibri"/>
              </a:rPr>
              <a:t>aplicarlas con </a:t>
            </a:r>
            <a:r>
              <a:rPr sz="1800" dirty="0">
                <a:solidFill>
                  <a:srgbClr val="173356"/>
                </a:solidFill>
                <a:latin typeface="Calibri"/>
                <a:cs typeface="Calibri"/>
              </a:rPr>
              <a:t> </a:t>
            </a:r>
            <a:r>
              <a:rPr sz="1800" spc="-10" dirty="0">
                <a:solidFill>
                  <a:srgbClr val="173356"/>
                </a:solidFill>
                <a:latin typeface="Calibri"/>
                <a:cs typeface="Calibri"/>
              </a:rPr>
              <a:t>eficacia.</a:t>
            </a:r>
            <a:endParaRPr sz="1800" dirty="0">
              <a:latin typeface="Calibri"/>
              <a:cs typeface="Calibri"/>
            </a:endParaRPr>
          </a:p>
        </p:txBody>
      </p:sp>
      <p:sp>
        <p:nvSpPr>
          <p:cNvPr id="3" name="object 3"/>
          <p:cNvSpPr txBox="1">
            <a:spLocks noGrp="1"/>
          </p:cNvSpPr>
          <p:nvPr>
            <p:ph type="title"/>
          </p:nvPr>
        </p:nvSpPr>
        <p:spPr>
          <a:xfrm>
            <a:off x="1234122" y="1058085"/>
            <a:ext cx="6294755" cy="751488"/>
          </a:xfrm>
          <a:prstGeom prst="rect">
            <a:avLst/>
          </a:prstGeom>
        </p:spPr>
        <p:txBody>
          <a:bodyPr vert="horz" wrap="square" lIns="0" tIns="12700" rIns="0" bIns="0" rtlCol="0">
            <a:spAutoFit/>
          </a:bodyPr>
          <a:lstStyle/>
          <a:p>
            <a:pPr marL="1908175" marR="5080" indent="-1896110" algn="ctr">
              <a:lnSpc>
                <a:spcPct val="100000"/>
              </a:lnSpc>
              <a:spcBef>
                <a:spcPts val="100"/>
              </a:spcBef>
            </a:pPr>
            <a:r>
              <a:rPr sz="2400" b="1" spc="-30" dirty="0"/>
              <a:t>CICLO</a:t>
            </a:r>
            <a:r>
              <a:rPr sz="2400" b="1" spc="-110" dirty="0"/>
              <a:t> </a:t>
            </a:r>
            <a:r>
              <a:rPr sz="2400" b="1" spc="-15" dirty="0"/>
              <a:t>DE</a:t>
            </a:r>
            <a:r>
              <a:rPr sz="2400" b="1" spc="-60" dirty="0"/>
              <a:t> </a:t>
            </a:r>
            <a:r>
              <a:rPr sz="2400" b="1" spc="-20" dirty="0"/>
              <a:t>VIDA</a:t>
            </a:r>
            <a:r>
              <a:rPr sz="2400" b="1" spc="-100" dirty="0"/>
              <a:t> </a:t>
            </a:r>
            <a:r>
              <a:rPr sz="2400" b="1" spc="-15" dirty="0"/>
              <a:t>DE</a:t>
            </a:r>
            <a:r>
              <a:rPr sz="2400" b="1" spc="-55" dirty="0"/>
              <a:t> </a:t>
            </a:r>
            <a:r>
              <a:rPr sz="2400" b="1" spc="-5" dirty="0"/>
              <a:t>BPM</a:t>
            </a:r>
            <a:r>
              <a:rPr sz="2400" b="1" spc="-110" dirty="0"/>
              <a:t> </a:t>
            </a:r>
            <a:r>
              <a:rPr sz="2400" b="1" dirty="0"/>
              <a:t>EN</a:t>
            </a:r>
            <a:r>
              <a:rPr sz="2400" b="1" spc="-105" dirty="0"/>
              <a:t> </a:t>
            </a:r>
            <a:r>
              <a:rPr sz="2400" b="1" dirty="0"/>
              <a:t>LA</a:t>
            </a:r>
            <a:r>
              <a:rPr sz="2400" b="1" spc="-75" dirty="0"/>
              <a:t> </a:t>
            </a:r>
            <a:r>
              <a:rPr sz="2400" b="1" spc="-25" dirty="0"/>
              <a:t>GESTION </a:t>
            </a:r>
            <a:r>
              <a:rPr sz="2400" b="1" spc="-710" dirty="0"/>
              <a:t> </a:t>
            </a:r>
            <a:r>
              <a:rPr sz="2400" b="1" spc="-10" dirty="0"/>
              <a:t>POR</a:t>
            </a:r>
            <a:r>
              <a:rPr sz="2400" b="1" spc="-95" dirty="0"/>
              <a:t> </a:t>
            </a:r>
            <a:r>
              <a:rPr sz="2400" b="1" spc="-30" dirty="0"/>
              <a:t>PROCESOS</a:t>
            </a:r>
          </a:p>
        </p:txBody>
      </p:sp>
      <p:pic>
        <p:nvPicPr>
          <p:cNvPr id="4" name="object 4"/>
          <p:cNvPicPr/>
          <p:nvPr/>
        </p:nvPicPr>
        <p:blipFill>
          <a:blip r:embed="rId2" cstate="print"/>
          <a:stretch>
            <a:fillRect/>
          </a:stretch>
        </p:blipFill>
        <p:spPr>
          <a:xfrm>
            <a:off x="8231385" y="199590"/>
            <a:ext cx="675084" cy="1048832"/>
          </a:xfrm>
          <a:prstGeom prst="rect">
            <a:avLst/>
          </a:prstGeom>
        </p:spPr>
      </p:pic>
    </p:spTree>
    <p:extLst>
      <p:ext uri="{BB962C8B-B14F-4D97-AF65-F5344CB8AC3E}">
        <p14:creationId xmlns:p14="http://schemas.microsoft.com/office/powerpoint/2010/main" val="374124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3760" y="2192909"/>
            <a:ext cx="5822315" cy="3318510"/>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173356"/>
                </a:solidFill>
                <a:latin typeface="Calibri"/>
                <a:cs typeface="Calibri"/>
              </a:rPr>
              <a:t>3. </a:t>
            </a:r>
            <a:r>
              <a:rPr sz="1800" b="1" spc="-10" dirty="0">
                <a:solidFill>
                  <a:srgbClr val="173356"/>
                </a:solidFill>
                <a:latin typeface="Calibri"/>
                <a:cs typeface="Calibri"/>
              </a:rPr>
              <a:t>Optimización. </a:t>
            </a:r>
            <a:r>
              <a:rPr sz="1800" dirty="0">
                <a:solidFill>
                  <a:srgbClr val="173356"/>
                </a:solidFill>
                <a:latin typeface="Calibri"/>
                <a:cs typeface="Calibri"/>
              </a:rPr>
              <a:t>A </a:t>
            </a:r>
            <a:r>
              <a:rPr sz="1800" spc="-5" dirty="0">
                <a:solidFill>
                  <a:srgbClr val="173356"/>
                </a:solidFill>
                <a:latin typeface="Calibri"/>
                <a:cs typeface="Calibri"/>
              </a:rPr>
              <a:t>partir </a:t>
            </a:r>
            <a:r>
              <a:rPr sz="1800" spc="5" dirty="0">
                <a:solidFill>
                  <a:srgbClr val="173356"/>
                </a:solidFill>
                <a:latin typeface="Calibri"/>
                <a:cs typeface="Calibri"/>
              </a:rPr>
              <a:t>de </a:t>
            </a:r>
            <a:r>
              <a:rPr sz="1800" spc="-5" dirty="0">
                <a:solidFill>
                  <a:srgbClr val="173356"/>
                </a:solidFill>
                <a:latin typeface="Calibri"/>
                <a:cs typeface="Calibri"/>
              </a:rPr>
              <a:t>los </a:t>
            </a:r>
            <a:r>
              <a:rPr sz="1800" spc="-10" dirty="0">
                <a:solidFill>
                  <a:srgbClr val="173356"/>
                </a:solidFill>
                <a:latin typeface="Calibri"/>
                <a:cs typeface="Calibri"/>
              </a:rPr>
              <a:t>conocimientos </a:t>
            </a:r>
            <a:r>
              <a:rPr sz="1800" spc="-5" dirty="0">
                <a:solidFill>
                  <a:srgbClr val="173356"/>
                </a:solidFill>
                <a:latin typeface="Calibri"/>
                <a:cs typeface="Calibri"/>
              </a:rPr>
              <a:t>adquiridos se </a:t>
            </a:r>
            <a:r>
              <a:rPr sz="1800" dirty="0">
                <a:solidFill>
                  <a:srgbClr val="173356"/>
                </a:solidFill>
                <a:latin typeface="Calibri"/>
                <a:cs typeface="Calibri"/>
              </a:rPr>
              <a:t> </a:t>
            </a:r>
            <a:r>
              <a:rPr sz="1800" spc="-10" dirty="0">
                <a:solidFill>
                  <a:srgbClr val="173356"/>
                </a:solidFill>
                <a:latin typeface="Calibri"/>
                <a:cs typeface="Calibri"/>
              </a:rPr>
              <a:t>podrán </a:t>
            </a:r>
            <a:r>
              <a:rPr sz="1800" dirty="0">
                <a:solidFill>
                  <a:srgbClr val="173356"/>
                </a:solidFill>
                <a:latin typeface="Calibri"/>
                <a:cs typeface="Calibri"/>
              </a:rPr>
              <a:t>hacer </a:t>
            </a:r>
            <a:r>
              <a:rPr sz="1800" spc="-10" dirty="0">
                <a:solidFill>
                  <a:srgbClr val="173356"/>
                </a:solidFill>
                <a:latin typeface="Calibri"/>
                <a:cs typeface="Calibri"/>
              </a:rPr>
              <a:t>mejoras </a:t>
            </a:r>
            <a:r>
              <a:rPr sz="1800" spc="-5" dirty="0">
                <a:solidFill>
                  <a:srgbClr val="173356"/>
                </a:solidFill>
                <a:latin typeface="Calibri"/>
                <a:cs typeface="Calibri"/>
              </a:rPr>
              <a:t>continuas </a:t>
            </a:r>
            <a:r>
              <a:rPr sz="1800" dirty="0">
                <a:solidFill>
                  <a:srgbClr val="173356"/>
                </a:solidFill>
                <a:latin typeface="Calibri"/>
                <a:cs typeface="Calibri"/>
              </a:rPr>
              <a:t>a </a:t>
            </a:r>
            <a:r>
              <a:rPr sz="1800" spc="-5" dirty="0">
                <a:solidFill>
                  <a:srgbClr val="173356"/>
                </a:solidFill>
                <a:latin typeface="Calibri"/>
                <a:cs typeface="Calibri"/>
              </a:rPr>
              <a:t>los </a:t>
            </a:r>
            <a:r>
              <a:rPr sz="1800" spc="-10" dirty="0">
                <a:solidFill>
                  <a:srgbClr val="173356"/>
                </a:solidFill>
                <a:latin typeface="Calibri"/>
                <a:cs typeface="Calibri"/>
              </a:rPr>
              <a:t>procesos </a:t>
            </a:r>
            <a:r>
              <a:rPr sz="1800" dirty="0">
                <a:solidFill>
                  <a:srgbClr val="173356"/>
                </a:solidFill>
                <a:latin typeface="Calibri"/>
                <a:cs typeface="Calibri"/>
              </a:rPr>
              <a:t>y </a:t>
            </a:r>
            <a:r>
              <a:rPr sz="1800" spc="-5" dirty="0">
                <a:solidFill>
                  <a:srgbClr val="173356"/>
                </a:solidFill>
                <a:latin typeface="Calibri"/>
                <a:cs typeface="Calibri"/>
              </a:rPr>
              <a:t>se </a:t>
            </a:r>
            <a:r>
              <a:rPr sz="1800" dirty="0">
                <a:solidFill>
                  <a:srgbClr val="173356"/>
                </a:solidFill>
                <a:latin typeface="Calibri"/>
                <a:cs typeface="Calibri"/>
              </a:rPr>
              <a:t>aplican </a:t>
            </a:r>
            <a:r>
              <a:rPr sz="1800" spc="-5" dirty="0">
                <a:solidFill>
                  <a:srgbClr val="173356"/>
                </a:solidFill>
                <a:latin typeface="Calibri"/>
                <a:cs typeface="Calibri"/>
              </a:rPr>
              <a:t>los </a:t>
            </a:r>
            <a:r>
              <a:rPr sz="1800" spc="-395" dirty="0">
                <a:solidFill>
                  <a:srgbClr val="173356"/>
                </a:solidFill>
                <a:latin typeface="Calibri"/>
                <a:cs typeface="Calibri"/>
              </a:rPr>
              <a:t> </a:t>
            </a:r>
            <a:r>
              <a:rPr sz="1800" spc="-5" dirty="0">
                <a:solidFill>
                  <a:srgbClr val="173356"/>
                </a:solidFill>
                <a:latin typeface="Calibri"/>
                <a:cs typeface="Calibri"/>
              </a:rPr>
              <a:t>objetivos,</a:t>
            </a:r>
            <a:r>
              <a:rPr sz="1800" dirty="0">
                <a:solidFill>
                  <a:srgbClr val="173356"/>
                </a:solidFill>
                <a:latin typeface="Calibri"/>
                <a:cs typeface="Calibri"/>
              </a:rPr>
              <a:t> </a:t>
            </a:r>
            <a:r>
              <a:rPr sz="1800" spc="-5" dirty="0">
                <a:solidFill>
                  <a:srgbClr val="173356"/>
                </a:solidFill>
                <a:latin typeface="Calibri"/>
                <a:cs typeface="Calibri"/>
              </a:rPr>
              <a:t>con</a:t>
            </a:r>
            <a:r>
              <a:rPr sz="1800" dirty="0">
                <a:solidFill>
                  <a:srgbClr val="173356"/>
                </a:solidFill>
                <a:latin typeface="Calibri"/>
                <a:cs typeface="Calibri"/>
              </a:rPr>
              <a:t> el</a:t>
            </a:r>
            <a:r>
              <a:rPr sz="1800" spc="5" dirty="0">
                <a:solidFill>
                  <a:srgbClr val="173356"/>
                </a:solidFill>
                <a:latin typeface="Calibri"/>
                <a:cs typeface="Calibri"/>
              </a:rPr>
              <a:t> </a:t>
            </a:r>
            <a:r>
              <a:rPr sz="1800" spc="-10" dirty="0">
                <a:solidFill>
                  <a:srgbClr val="173356"/>
                </a:solidFill>
                <a:latin typeface="Calibri"/>
                <a:cs typeface="Calibri"/>
              </a:rPr>
              <a:t>objetivo</a:t>
            </a:r>
            <a:r>
              <a:rPr sz="1800" spc="-5" dirty="0">
                <a:solidFill>
                  <a:srgbClr val="173356"/>
                </a:solidFill>
                <a:latin typeface="Calibri"/>
                <a:cs typeface="Calibri"/>
              </a:rPr>
              <a:t> claro</a:t>
            </a:r>
            <a:r>
              <a:rPr sz="1800"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a:t>
            </a:r>
            <a:r>
              <a:rPr sz="1800" spc="-10" dirty="0">
                <a:solidFill>
                  <a:srgbClr val="173356"/>
                </a:solidFill>
                <a:latin typeface="Calibri"/>
                <a:cs typeface="Calibri"/>
              </a:rPr>
              <a:t>optimización</a:t>
            </a:r>
            <a:r>
              <a:rPr sz="1800" spc="390" dirty="0">
                <a:solidFill>
                  <a:srgbClr val="173356"/>
                </a:solidFill>
                <a:latin typeface="Calibri"/>
                <a:cs typeface="Calibri"/>
              </a:rPr>
              <a:t> </a:t>
            </a:r>
            <a:r>
              <a:rPr sz="1800" spc="-5" dirty="0">
                <a:solidFill>
                  <a:srgbClr val="173356"/>
                </a:solidFill>
                <a:latin typeface="Calibri"/>
                <a:cs typeface="Calibri"/>
              </a:rPr>
              <a:t>de</a:t>
            </a:r>
            <a:r>
              <a:rPr sz="1800" spc="400" dirty="0">
                <a:solidFill>
                  <a:srgbClr val="173356"/>
                </a:solidFill>
                <a:latin typeface="Calibri"/>
                <a:cs typeface="Calibri"/>
              </a:rPr>
              <a:t> </a:t>
            </a:r>
            <a:r>
              <a:rPr sz="1800" spc="-5" dirty="0">
                <a:solidFill>
                  <a:srgbClr val="173356"/>
                </a:solidFill>
                <a:latin typeface="Calibri"/>
                <a:cs typeface="Calibri"/>
              </a:rPr>
              <a:t>los </a:t>
            </a:r>
            <a:r>
              <a:rPr sz="1800" spc="-395" dirty="0">
                <a:solidFill>
                  <a:srgbClr val="173356"/>
                </a:solidFill>
                <a:latin typeface="Calibri"/>
                <a:cs typeface="Calibri"/>
              </a:rPr>
              <a:t> </a:t>
            </a:r>
            <a:r>
              <a:rPr sz="1800" spc="-10" dirty="0">
                <a:solidFill>
                  <a:srgbClr val="173356"/>
                </a:solidFill>
                <a:latin typeface="Calibri"/>
                <a:cs typeface="Calibri"/>
              </a:rPr>
              <a:t>procesos</a:t>
            </a:r>
            <a:r>
              <a:rPr sz="1800" spc="-5" dirty="0">
                <a:solidFill>
                  <a:srgbClr val="173356"/>
                </a:solidFill>
                <a:latin typeface="Calibri"/>
                <a:cs typeface="Calibri"/>
              </a:rPr>
              <a:t> hace</a:t>
            </a:r>
            <a:r>
              <a:rPr sz="1800" dirty="0">
                <a:solidFill>
                  <a:srgbClr val="173356"/>
                </a:solidFill>
                <a:latin typeface="Calibri"/>
                <a:cs typeface="Calibri"/>
              </a:rPr>
              <a:t> que</a:t>
            </a:r>
            <a:r>
              <a:rPr sz="1800" spc="5" dirty="0">
                <a:solidFill>
                  <a:srgbClr val="173356"/>
                </a:solidFill>
                <a:latin typeface="Calibri"/>
                <a:cs typeface="Calibri"/>
              </a:rPr>
              <a:t> </a:t>
            </a:r>
            <a:r>
              <a:rPr sz="1800" spc="-5" dirty="0">
                <a:solidFill>
                  <a:srgbClr val="173356"/>
                </a:solidFill>
                <a:latin typeface="Calibri"/>
                <a:cs typeface="Calibri"/>
              </a:rPr>
              <a:t>se</a:t>
            </a:r>
            <a:r>
              <a:rPr sz="1800" dirty="0">
                <a:solidFill>
                  <a:srgbClr val="173356"/>
                </a:solidFill>
                <a:latin typeface="Calibri"/>
                <a:cs typeface="Calibri"/>
              </a:rPr>
              <a:t> puedan</a:t>
            </a:r>
            <a:r>
              <a:rPr sz="1800" spc="5" dirty="0">
                <a:solidFill>
                  <a:srgbClr val="173356"/>
                </a:solidFill>
                <a:latin typeface="Calibri"/>
                <a:cs typeface="Calibri"/>
              </a:rPr>
              <a:t> </a:t>
            </a:r>
            <a:r>
              <a:rPr sz="1800" spc="-5" dirty="0">
                <a:solidFill>
                  <a:srgbClr val="173356"/>
                </a:solidFill>
                <a:latin typeface="Calibri"/>
                <a:cs typeface="Calibri"/>
              </a:rPr>
              <a:t>mejorar</a:t>
            </a:r>
            <a:r>
              <a:rPr sz="1800" dirty="0">
                <a:solidFill>
                  <a:srgbClr val="173356"/>
                </a:solidFill>
                <a:latin typeface="Calibri"/>
                <a:cs typeface="Calibri"/>
              </a:rPr>
              <a:t> </a:t>
            </a:r>
            <a:r>
              <a:rPr sz="1800" spc="-5" dirty="0">
                <a:solidFill>
                  <a:srgbClr val="173356"/>
                </a:solidFill>
                <a:latin typeface="Calibri"/>
                <a:cs typeface="Calibri"/>
              </a:rPr>
              <a:t>los</a:t>
            </a:r>
            <a:r>
              <a:rPr sz="1800" dirty="0">
                <a:solidFill>
                  <a:srgbClr val="173356"/>
                </a:solidFill>
                <a:latin typeface="Calibri"/>
                <a:cs typeface="Calibri"/>
              </a:rPr>
              <a:t> tiempos</a:t>
            </a:r>
            <a:r>
              <a:rPr sz="1800" spc="5" dirty="0">
                <a:solidFill>
                  <a:srgbClr val="173356"/>
                </a:solidFill>
                <a:latin typeface="Calibri"/>
                <a:cs typeface="Calibri"/>
              </a:rPr>
              <a:t> </a:t>
            </a:r>
            <a:r>
              <a:rPr sz="1800" spc="-10" dirty="0">
                <a:solidFill>
                  <a:srgbClr val="173356"/>
                </a:solidFill>
                <a:latin typeface="Calibri"/>
                <a:cs typeface="Calibri"/>
              </a:rPr>
              <a:t>de </a:t>
            </a:r>
            <a:r>
              <a:rPr sz="1800" spc="-5" dirty="0">
                <a:solidFill>
                  <a:srgbClr val="173356"/>
                </a:solidFill>
                <a:latin typeface="Calibri"/>
                <a:cs typeface="Calibri"/>
              </a:rPr>
              <a:t> producción,</a:t>
            </a:r>
            <a:r>
              <a:rPr sz="1800" dirty="0">
                <a:solidFill>
                  <a:srgbClr val="173356"/>
                </a:solidFill>
                <a:latin typeface="Calibri"/>
                <a:cs typeface="Calibri"/>
              </a:rPr>
              <a:t> la</a:t>
            </a:r>
            <a:r>
              <a:rPr sz="1800" spc="5" dirty="0">
                <a:solidFill>
                  <a:srgbClr val="173356"/>
                </a:solidFill>
                <a:latin typeface="Calibri"/>
                <a:cs typeface="Calibri"/>
              </a:rPr>
              <a:t> </a:t>
            </a:r>
            <a:r>
              <a:rPr sz="1800" spc="-5" dirty="0">
                <a:solidFill>
                  <a:srgbClr val="173356"/>
                </a:solidFill>
                <a:latin typeface="Calibri"/>
                <a:cs typeface="Calibri"/>
              </a:rPr>
              <a:t>eficiencia</a:t>
            </a:r>
            <a:r>
              <a:rPr sz="1800"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a:t>
            </a:r>
            <a:r>
              <a:rPr sz="1800" spc="-5" dirty="0">
                <a:solidFill>
                  <a:srgbClr val="173356"/>
                </a:solidFill>
                <a:latin typeface="Calibri"/>
                <a:cs typeface="Calibri"/>
              </a:rPr>
              <a:t>los</a:t>
            </a:r>
            <a:r>
              <a:rPr sz="1800" dirty="0">
                <a:solidFill>
                  <a:srgbClr val="173356"/>
                </a:solidFill>
                <a:latin typeface="Calibri"/>
                <a:cs typeface="Calibri"/>
              </a:rPr>
              <a:t> </a:t>
            </a:r>
            <a:r>
              <a:rPr sz="1800" spc="-15" dirty="0">
                <a:solidFill>
                  <a:srgbClr val="173356"/>
                </a:solidFill>
                <a:latin typeface="Calibri"/>
                <a:cs typeface="Calibri"/>
              </a:rPr>
              <a:t>costos</a:t>
            </a:r>
            <a:r>
              <a:rPr sz="1800" spc="-10" dirty="0">
                <a:solidFill>
                  <a:srgbClr val="173356"/>
                </a:solidFill>
                <a:latin typeface="Calibri"/>
                <a:cs typeface="Calibri"/>
              </a:rPr>
              <a:t> </a:t>
            </a:r>
            <a:r>
              <a:rPr sz="1800" dirty="0">
                <a:solidFill>
                  <a:srgbClr val="173356"/>
                </a:solidFill>
                <a:latin typeface="Calibri"/>
                <a:cs typeface="Calibri"/>
              </a:rPr>
              <a:t>las</a:t>
            </a:r>
            <a:r>
              <a:rPr sz="1800" spc="5" dirty="0">
                <a:solidFill>
                  <a:srgbClr val="173356"/>
                </a:solidFill>
                <a:latin typeface="Calibri"/>
                <a:cs typeface="Calibri"/>
              </a:rPr>
              <a:t> </a:t>
            </a:r>
            <a:r>
              <a:rPr sz="1800" spc="-10" dirty="0">
                <a:solidFill>
                  <a:srgbClr val="173356"/>
                </a:solidFill>
                <a:latin typeface="Calibri"/>
                <a:cs typeface="Calibri"/>
              </a:rPr>
              <a:t>tasas</a:t>
            </a:r>
            <a:r>
              <a:rPr sz="1800" spc="-5" dirty="0">
                <a:solidFill>
                  <a:srgbClr val="173356"/>
                </a:solidFill>
                <a:latin typeface="Calibri"/>
                <a:cs typeface="Calibri"/>
              </a:rPr>
              <a:t> </a:t>
            </a:r>
            <a:r>
              <a:rPr sz="1800" spc="5" dirty="0">
                <a:solidFill>
                  <a:srgbClr val="173356"/>
                </a:solidFill>
                <a:latin typeface="Calibri"/>
                <a:cs typeface="Calibri"/>
              </a:rPr>
              <a:t>de</a:t>
            </a:r>
            <a:r>
              <a:rPr sz="1800" spc="10" dirty="0">
                <a:solidFill>
                  <a:srgbClr val="173356"/>
                </a:solidFill>
                <a:latin typeface="Calibri"/>
                <a:cs typeface="Calibri"/>
              </a:rPr>
              <a:t> </a:t>
            </a:r>
            <a:r>
              <a:rPr sz="1800" spc="-35" dirty="0">
                <a:solidFill>
                  <a:srgbClr val="173356"/>
                </a:solidFill>
                <a:latin typeface="Calibri"/>
                <a:cs typeface="Calibri"/>
              </a:rPr>
              <a:t>error, </a:t>
            </a:r>
            <a:r>
              <a:rPr sz="1800" spc="-30" dirty="0">
                <a:solidFill>
                  <a:srgbClr val="173356"/>
                </a:solidFill>
                <a:latin typeface="Calibri"/>
                <a:cs typeface="Calibri"/>
              </a:rPr>
              <a:t> </a:t>
            </a:r>
            <a:r>
              <a:rPr sz="1800" spc="-10" dirty="0">
                <a:solidFill>
                  <a:srgbClr val="173356"/>
                </a:solidFill>
                <a:latin typeface="Calibri"/>
                <a:cs typeface="Calibri"/>
              </a:rPr>
              <a:t>automatizando</a:t>
            </a:r>
            <a:r>
              <a:rPr sz="1800" spc="35" dirty="0">
                <a:solidFill>
                  <a:srgbClr val="173356"/>
                </a:solidFill>
                <a:latin typeface="Calibri"/>
                <a:cs typeface="Calibri"/>
              </a:rPr>
              <a:t> </a:t>
            </a:r>
            <a:r>
              <a:rPr sz="1800" dirty="0">
                <a:solidFill>
                  <a:srgbClr val="173356"/>
                </a:solidFill>
                <a:latin typeface="Calibri"/>
                <a:cs typeface="Calibri"/>
              </a:rPr>
              <a:t>o</a:t>
            </a:r>
            <a:r>
              <a:rPr sz="1800" spc="20" dirty="0">
                <a:solidFill>
                  <a:srgbClr val="173356"/>
                </a:solidFill>
                <a:latin typeface="Calibri"/>
                <a:cs typeface="Calibri"/>
              </a:rPr>
              <a:t> </a:t>
            </a:r>
            <a:r>
              <a:rPr sz="1800" spc="-5" dirty="0">
                <a:solidFill>
                  <a:srgbClr val="173356"/>
                </a:solidFill>
                <a:latin typeface="Calibri"/>
                <a:cs typeface="Calibri"/>
              </a:rPr>
              <a:t>enlazando</a:t>
            </a:r>
            <a:r>
              <a:rPr sz="1800" spc="20" dirty="0">
                <a:solidFill>
                  <a:srgbClr val="173356"/>
                </a:solidFill>
                <a:latin typeface="Calibri"/>
                <a:cs typeface="Calibri"/>
              </a:rPr>
              <a:t> </a:t>
            </a:r>
            <a:r>
              <a:rPr sz="1800" spc="-10" dirty="0">
                <a:solidFill>
                  <a:srgbClr val="173356"/>
                </a:solidFill>
                <a:latin typeface="Calibri"/>
                <a:cs typeface="Calibri"/>
              </a:rPr>
              <a:t>procesos.</a:t>
            </a:r>
            <a:endParaRPr sz="1800" dirty="0">
              <a:latin typeface="Calibri"/>
              <a:cs typeface="Calibri"/>
            </a:endParaRPr>
          </a:p>
          <a:p>
            <a:pPr marL="12700" marR="5080" algn="just">
              <a:lnSpc>
                <a:spcPct val="100000"/>
              </a:lnSpc>
              <a:spcBef>
                <a:spcPts val="5"/>
              </a:spcBef>
            </a:pPr>
            <a:r>
              <a:rPr sz="1800" spc="-5" dirty="0">
                <a:solidFill>
                  <a:srgbClr val="173356"/>
                </a:solidFill>
                <a:latin typeface="Calibri"/>
                <a:cs typeface="Calibri"/>
              </a:rPr>
              <a:t>Con los </a:t>
            </a:r>
            <a:r>
              <a:rPr sz="1800" spc="-10" dirty="0">
                <a:solidFill>
                  <a:srgbClr val="173356"/>
                </a:solidFill>
                <a:latin typeface="Calibri"/>
                <a:cs typeface="Calibri"/>
              </a:rPr>
              <a:t>ajustes </a:t>
            </a:r>
            <a:r>
              <a:rPr sz="1800" dirty="0">
                <a:solidFill>
                  <a:srgbClr val="173356"/>
                </a:solidFill>
                <a:latin typeface="Calibri"/>
                <a:cs typeface="Calibri"/>
              </a:rPr>
              <a:t>en </a:t>
            </a:r>
            <a:r>
              <a:rPr sz="1800" spc="-5" dirty="0">
                <a:solidFill>
                  <a:srgbClr val="173356"/>
                </a:solidFill>
                <a:latin typeface="Calibri"/>
                <a:cs typeface="Calibri"/>
              </a:rPr>
              <a:t>los procesos se inicia </a:t>
            </a:r>
            <a:r>
              <a:rPr sz="1800" dirty="0">
                <a:solidFill>
                  <a:srgbClr val="173356"/>
                </a:solidFill>
                <a:latin typeface="Calibri"/>
                <a:cs typeface="Calibri"/>
              </a:rPr>
              <a:t>una </a:t>
            </a:r>
            <a:r>
              <a:rPr sz="1800" spc="-10" dirty="0">
                <a:solidFill>
                  <a:srgbClr val="173356"/>
                </a:solidFill>
                <a:latin typeface="Calibri"/>
                <a:cs typeface="Calibri"/>
              </a:rPr>
              <a:t>nueva </a:t>
            </a:r>
            <a:r>
              <a:rPr sz="1800" spc="-15" dirty="0">
                <a:solidFill>
                  <a:srgbClr val="173356"/>
                </a:solidFill>
                <a:latin typeface="Calibri"/>
                <a:cs typeface="Calibri"/>
              </a:rPr>
              <a:t>fase </a:t>
            </a:r>
            <a:r>
              <a:rPr sz="1800" spc="-10" dirty="0">
                <a:solidFill>
                  <a:srgbClr val="173356"/>
                </a:solidFill>
                <a:latin typeface="Calibri"/>
                <a:cs typeface="Calibri"/>
              </a:rPr>
              <a:t>de </a:t>
            </a:r>
            <a:r>
              <a:rPr sz="1800" spc="-5" dirty="0">
                <a:solidFill>
                  <a:srgbClr val="173356"/>
                </a:solidFill>
                <a:latin typeface="Calibri"/>
                <a:cs typeface="Calibri"/>
              </a:rPr>
              <a:t> </a:t>
            </a:r>
            <a:r>
              <a:rPr sz="1800" spc="-10" dirty="0">
                <a:solidFill>
                  <a:srgbClr val="173356"/>
                </a:solidFill>
                <a:latin typeface="Calibri"/>
                <a:cs typeface="Calibri"/>
              </a:rPr>
              <a:t>diseño, </a:t>
            </a:r>
            <a:r>
              <a:rPr sz="1800" dirty="0">
                <a:solidFill>
                  <a:srgbClr val="173356"/>
                </a:solidFill>
                <a:latin typeface="Calibri"/>
                <a:cs typeface="Calibri"/>
              </a:rPr>
              <a:t>el ciclo </a:t>
            </a:r>
            <a:r>
              <a:rPr sz="1800" spc="-5" dirty="0">
                <a:solidFill>
                  <a:srgbClr val="173356"/>
                </a:solidFill>
                <a:latin typeface="Calibri"/>
                <a:cs typeface="Calibri"/>
              </a:rPr>
              <a:t>de </a:t>
            </a:r>
            <a:r>
              <a:rPr sz="1800" dirty="0">
                <a:solidFill>
                  <a:srgbClr val="173356"/>
                </a:solidFill>
                <a:latin typeface="Calibri"/>
                <a:cs typeface="Calibri"/>
              </a:rPr>
              <a:t>vida </a:t>
            </a:r>
            <a:r>
              <a:rPr sz="1800" spc="-5" dirty="0">
                <a:solidFill>
                  <a:srgbClr val="173356"/>
                </a:solidFill>
                <a:latin typeface="Calibri"/>
                <a:cs typeface="Calibri"/>
              </a:rPr>
              <a:t>de </a:t>
            </a:r>
            <a:r>
              <a:rPr sz="1800" dirty="0">
                <a:solidFill>
                  <a:srgbClr val="173356"/>
                </a:solidFill>
                <a:latin typeface="Calibri"/>
                <a:cs typeface="Calibri"/>
              </a:rPr>
              <a:t>BPM </a:t>
            </a:r>
            <a:r>
              <a:rPr sz="1800" spc="-5" dirty="0">
                <a:solidFill>
                  <a:srgbClr val="173356"/>
                </a:solidFill>
                <a:latin typeface="Calibri"/>
                <a:cs typeface="Calibri"/>
              </a:rPr>
              <a:t>se </a:t>
            </a:r>
            <a:r>
              <a:rPr sz="1800" spc="-10" dirty="0">
                <a:solidFill>
                  <a:srgbClr val="173356"/>
                </a:solidFill>
                <a:latin typeface="Calibri"/>
                <a:cs typeface="Calibri"/>
              </a:rPr>
              <a:t>cierra </a:t>
            </a:r>
            <a:r>
              <a:rPr sz="1800" dirty="0">
                <a:solidFill>
                  <a:srgbClr val="173356"/>
                </a:solidFill>
                <a:latin typeface="Calibri"/>
                <a:cs typeface="Calibri"/>
              </a:rPr>
              <a:t>y el </a:t>
            </a:r>
            <a:r>
              <a:rPr sz="1800" spc="-15" dirty="0">
                <a:solidFill>
                  <a:srgbClr val="173356"/>
                </a:solidFill>
                <a:latin typeface="Calibri"/>
                <a:cs typeface="Calibri"/>
              </a:rPr>
              <a:t>control </a:t>
            </a:r>
            <a:r>
              <a:rPr sz="1800" spc="-10" dirty="0">
                <a:solidFill>
                  <a:srgbClr val="173356"/>
                </a:solidFill>
                <a:latin typeface="Calibri"/>
                <a:cs typeface="Calibri"/>
              </a:rPr>
              <a:t>comienza </a:t>
            </a:r>
            <a:r>
              <a:rPr sz="1800" spc="-5" dirty="0">
                <a:solidFill>
                  <a:srgbClr val="173356"/>
                </a:solidFill>
                <a:latin typeface="Calibri"/>
                <a:cs typeface="Calibri"/>
              </a:rPr>
              <a:t> de nuevo </a:t>
            </a:r>
            <a:r>
              <a:rPr sz="1800" dirty="0">
                <a:solidFill>
                  <a:srgbClr val="173356"/>
                </a:solidFill>
                <a:latin typeface="Calibri"/>
                <a:cs typeface="Calibri"/>
              </a:rPr>
              <a:t>solo </a:t>
            </a:r>
            <a:r>
              <a:rPr sz="1800" spc="-5" dirty="0">
                <a:solidFill>
                  <a:srgbClr val="173356"/>
                </a:solidFill>
                <a:latin typeface="Calibri"/>
                <a:cs typeface="Calibri"/>
              </a:rPr>
              <a:t>si los </a:t>
            </a:r>
            <a:r>
              <a:rPr sz="1800" spc="-10" dirty="0">
                <a:solidFill>
                  <a:srgbClr val="173356"/>
                </a:solidFill>
                <a:latin typeface="Calibri"/>
                <a:cs typeface="Calibri"/>
              </a:rPr>
              <a:t>procesos </a:t>
            </a:r>
            <a:r>
              <a:rPr sz="1800" spc="-5" dirty="0">
                <a:solidFill>
                  <a:srgbClr val="173356"/>
                </a:solidFill>
                <a:latin typeface="Calibri"/>
                <a:cs typeface="Calibri"/>
              </a:rPr>
              <a:t>por </a:t>
            </a:r>
            <a:r>
              <a:rPr sz="1800" spc="-10" dirty="0">
                <a:solidFill>
                  <a:srgbClr val="173356"/>
                </a:solidFill>
                <a:latin typeface="Calibri"/>
                <a:cs typeface="Calibri"/>
              </a:rPr>
              <a:t>gestión </a:t>
            </a:r>
            <a:r>
              <a:rPr sz="1800" spc="-5" dirty="0">
                <a:solidFill>
                  <a:srgbClr val="173356"/>
                </a:solidFill>
                <a:latin typeface="Calibri"/>
                <a:cs typeface="Calibri"/>
              </a:rPr>
              <a:t>pasan por </a:t>
            </a:r>
            <a:r>
              <a:rPr sz="1800" dirty="0">
                <a:solidFill>
                  <a:srgbClr val="173356"/>
                </a:solidFill>
                <a:latin typeface="Calibri"/>
                <a:cs typeface="Calibri"/>
              </a:rPr>
              <a:t>el </a:t>
            </a:r>
            <a:r>
              <a:rPr sz="1800" spc="-15" dirty="0">
                <a:solidFill>
                  <a:srgbClr val="173356"/>
                </a:solidFill>
                <a:latin typeface="Calibri"/>
                <a:cs typeface="Calibri"/>
              </a:rPr>
              <a:t>control </a:t>
            </a:r>
            <a:r>
              <a:rPr sz="1800" spc="-10" dirty="0">
                <a:solidFill>
                  <a:srgbClr val="173356"/>
                </a:solidFill>
                <a:latin typeface="Calibri"/>
                <a:cs typeface="Calibri"/>
              </a:rPr>
              <a:t> </a:t>
            </a:r>
            <a:r>
              <a:rPr sz="1800" dirty="0">
                <a:solidFill>
                  <a:srgbClr val="173356"/>
                </a:solidFill>
                <a:latin typeface="Calibri"/>
                <a:cs typeface="Calibri"/>
              </a:rPr>
              <a:t>en </a:t>
            </a:r>
            <a:r>
              <a:rPr sz="1800" spc="5" dirty="0">
                <a:solidFill>
                  <a:srgbClr val="173356"/>
                </a:solidFill>
                <a:latin typeface="Calibri"/>
                <a:cs typeface="Calibri"/>
              </a:rPr>
              <a:t>su </a:t>
            </a:r>
            <a:r>
              <a:rPr sz="1800" spc="-10" dirty="0">
                <a:solidFill>
                  <a:srgbClr val="173356"/>
                </a:solidFill>
                <a:latin typeface="Calibri"/>
                <a:cs typeface="Calibri"/>
              </a:rPr>
              <a:t>totalidad </a:t>
            </a:r>
            <a:r>
              <a:rPr sz="1800" dirty="0">
                <a:solidFill>
                  <a:srgbClr val="173356"/>
                </a:solidFill>
                <a:latin typeface="Calibri"/>
                <a:cs typeface="Calibri"/>
              </a:rPr>
              <a:t>y </a:t>
            </a:r>
            <a:r>
              <a:rPr sz="1800" spc="-5" dirty="0">
                <a:solidFill>
                  <a:srgbClr val="173356"/>
                </a:solidFill>
                <a:latin typeface="Calibri"/>
                <a:cs typeface="Calibri"/>
              </a:rPr>
              <a:t>se </a:t>
            </a:r>
            <a:r>
              <a:rPr sz="1800" dirty="0">
                <a:solidFill>
                  <a:srgbClr val="173356"/>
                </a:solidFill>
                <a:latin typeface="Calibri"/>
                <a:cs typeface="Calibri"/>
              </a:rPr>
              <a:t>tiene </a:t>
            </a:r>
            <a:r>
              <a:rPr sz="1800" spc="10" dirty="0">
                <a:solidFill>
                  <a:srgbClr val="173356"/>
                </a:solidFill>
                <a:latin typeface="Calibri"/>
                <a:cs typeface="Calibri"/>
              </a:rPr>
              <a:t>en </a:t>
            </a:r>
            <a:r>
              <a:rPr sz="1800" spc="-10" dirty="0">
                <a:solidFill>
                  <a:srgbClr val="173356"/>
                </a:solidFill>
                <a:latin typeface="Calibri"/>
                <a:cs typeface="Calibri"/>
              </a:rPr>
              <a:t>cuenta todas </a:t>
            </a:r>
            <a:r>
              <a:rPr sz="1800" dirty="0">
                <a:solidFill>
                  <a:srgbClr val="173356"/>
                </a:solidFill>
                <a:latin typeface="Calibri"/>
                <a:cs typeface="Calibri"/>
              </a:rPr>
              <a:t>las </a:t>
            </a:r>
            <a:r>
              <a:rPr sz="1800" spc="-15" dirty="0">
                <a:solidFill>
                  <a:srgbClr val="173356"/>
                </a:solidFill>
                <a:latin typeface="Calibri"/>
                <a:cs typeface="Calibri"/>
              </a:rPr>
              <a:t>fases </a:t>
            </a:r>
            <a:r>
              <a:rPr sz="1800" spc="-5" dirty="0">
                <a:solidFill>
                  <a:srgbClr val="173356"/>
                </a:solidFill>
                <a:latin typeface="Calibri"/>
                <a:cs typeface="Calibri"/>
              </a:rPr>
              <a:t>del </a:t>
            </a:r>
            <a:r>
              <a:rPr sz="1800" dirty="0">
                <a:solidFill>
                  <a:srgbClr val="173356"/>
                </a:solidFill>
                <a:latin typeface="Calibri"/>
                <a:cs typeface="Calibri"/>
              </a:rPr>
              <a:t>ciclo </a:t>
            </a:r>
            <a:r>
              <a:rPr sz="1800" spc="-10" dirty="0">
                <a:solidFill>
                  <a:srgbClr val="173356"/>
                </a:solidFill>
                <a:latin typeface="Calibri"/>
                <a:cs typeface="Calibri"/>
              </a:rPr>
              <a:t>de </a:t>
            </a:r>
            <a:r>
              <a:rPr sz="1800" spc="-395" dirty="0">
                <a:solidFill>
                  <a:srgbClr val="173356"/>
                </a:solidFill>
                <a:latin typeface="Calibri"/>
                <a:cs typeface="Calibri"/>
              </a:rPr>
              <a:t> </a:t>
            </a:r>
            <a:r>
              <a:rPr sz="1800" dirty="0">
                <a:solidFill>
                  <a:srgbClr val="173356"/>
                </a:solidFill>
                <a:latin typeface="Calibri"/>
                <a:cs typeface="Calibri"/>
              </a:rPr>
              <a:t>vida</a:t>
            </a:r>
            <a:r>
              <a:rPr sz="1800" spc="5" dirty="0">
                <a:solidFill>
                  <a:srgbClr val="173356"/>
                </a:solidFill>
                <a:latin typeface="Calibri"/>
                <a:cs typeface="Calibri"/>
              </a:rPr>
              <a:t> </a:t>
            </a:r>
            <a:r>
              <a:rPr sz="1800" spc="-10" dirty="0">
                <a:solidFill>
                  <a:srgbClr val="173356"/>
                </a:solidFill>
                <a:latin typeface="Calibri"/>
                <a:cs typeface="Calibri"/>
              </a:rPr>
              <a:t>completa,</a:t>
            </a:r>
            <a:r>
              <a:rPr sz="1800" spc="-5" dirty="0">
                <a:solidFill>
                  <a:srgbClr val="173356"/>
                </a:solidFill>
                <a:latin typeface="Calibri"/>
                <a:cs typeface="Calibri"/>
              </a:rPr>
              <a:t> se</a:t>
            </a:r>
            <a:r>
              <a:rPr sz="1800" dirty="0">
                <a:solidFill>
                  <a:srgbClr val="173356"/>
                </a:solidFill>
                <a:latin typeface="Calibri"/>
                <a:cs typeface="Calibri"/>
              </a:rPr>
              <a:t> </a:t>
            </a:r>
            <a:r>
              <a:rPr sz="1800" spc="-5" dirty="0">
                <a:solidFill>
                  <a:srgbClr val="173356"/>
                </a:solidFill>
                <a:latin typeface="Calibri"/>
                <a:cs typeface="Calibri"/>
              </a:rPr>
              <a:t>puede</a:t>
            </a:r>
            <a:r>
              <a:rPr sz="1800" dirty="0">
                <a:solidFill>
                  <a:srgbClr val="173356"/>
                </a:solidFill>
                <a:latin typeface="Calibri"/>
                <a:cs typeface="Calibri"/>
              </a:rPr>
              <a:t> medir</a:t>
            </a:r>
            <a:r>
              <a:rPr sz="1800" spc="5" dirty="0">
                <a:solidFill>
                  <a:srgbClr val="173356"/>
                </a:solidFill>
                <a:latin typeface="Calibri"/>
                <a:cs typeface="Calibri"/>
              </a:rPr>
              <a:t> </a:t>
            </a:r>
            <a:r>
              <a:rPr sz="1800" dirty="0">
                <a:solidFill>
                  <a:srgbClr val="173356"/>
                </a:solidFill>
                <a:latin typeface="Calibri"/>
                <a:cs typeface="Calibri"/>
              </a:rPr>
              <a:t>el</a:t>
            </a:r>
            <a:r>
              <a:rPr sz="1800" spc="5" dirty="0">
                <a:solidFill>
                  <a:srgbClr val="173356"/>
                </a:solidFill>
                <a:latin typeface="Calibri"/>
                <a:cs typeface="Calibri"/>
              </a:rPr>
              <a:t> </a:t>
            </a:r>
            <a:r>
              <a:rPr sz="1800" spc="-10" dirty="0">
                <a:solidFill>
                  <a:srgbClr val="173356"/>
                </a:solidFill>
                <a:latin typeface="Calibri"/>
                <a:cs typeface="Calibri"/>
              </a:rPr>
              <a:t>progreso</a:t>
            </a:r>
            <a:r>
              <a:rPr sz="1800" spc="-5"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spc="-10" dirty="0">
                <a:solidFill>
                  <a:srgbClr val="173356"/>
                </a:solidFill>
                <a:latin typeface="Calibri"/>
                <a:cs typeface="Calibri"/>
              </a:rPr>
              <a:t>mejorar </a:t>
            </a:r>
            <a:r>
              <a:rPr sz="1800" spc="-5" dirty="0">
                <a:solidFill>
                  <a:srgbClr val="173356"/>
                </a:solidFill>
                <a:latin typeface="Calibri"/>
                <a:cs typeface="Calibri"/>
              </a:rPr>
              <a:t> </a:t>
            </a:r>
            <a:r>
              <a:rPr sz="1800" spc="-10" dirty="0">
                <a:solidFill>
                  <a:srgbClr val="173356"/>
                </a:solidFill>
                <a:latin typeface="Calibri"/>
                <a:cs typeface="Calibri"/>
              </a:rPr>
              <a:t>continuamente</a:t>
            </a:r>
            <a:r>
              <a:rPr sz="1800" spc="70" dirty="0">
                <a:solidFill>
                  <a:srgbClr val="173356"/>
                </a:solidFill>
                <a:latin typeface="Calibri"/>
                <a:cs typeface="Calibri"/>
              </a:rPr>
              <a:t> </a:t>
            </a:r>
            <a:r>
              <a:rPr sz="1800" spc="-5" dirty="0">
                <a:solidFill>
                  <a:srgbClr val="173356"/>
                </a:solidFill>
                <a:latin typeface="Calibri"/>
                <a:cs typeface="Calibri"/>
              </a:rPr>
              <a:t>los</a:t>
            </a:r>
            <a:r>
              <a:rPr sz="1800" spc="-15" dirty="0">
                <a:solidFill>
                  <a:srgbClr val="173356"/>
                </a:solidFill>
                <a:latin typeface="Calibri"/>
                <a:cs typeface="Calibri"/>
              </a:rPr>
              <a:t> </a:t>
            </a:r>
            <a:r>
              <a:rPr sz="1800" spc="-10" dirty="0">
                <a:solidFill>
                  <a:srgbClr val="173356"/>
                </a:solidFill>
                <a:latin typeface="Calibri"/>
                <a:cs typeface="Calibri"/>
              </a:rPr>
              <a:t>procesos</a:t>
            </a:r>
            <a:r>
              <a:rPr sz="1800" spc="30" dirty="0">
                <a:solidFill>
                  <a:srgbClr val="173356"/>
                </a:solidFill>
                <a:latin typeface="Calibri"/>
                <a:cs typeface="Calibri"/>
              </a:rPr>
              <a:t> </a:t>
            </a:r>
            <a:r>
              <a:rPr sz="1800" spc="-5" dirty="0">
                <a:solidFill>
                  <a:srgbClr val="173356"/>
                </a:solidFill>
                <a:latin typeface="Calibri"/>
                <a:cs typeface="Calibri"/>
              </a:rPr>
              <a:t>individuales.</a:t>
            </a:r>
            <a:endParaRPr sz="1800" dirty="0">
              <a:latin typeface="Calibri"/>
              <a:cs typeface="Calibri"/>
            </a:endParaRPr>
          </a:p>
        </p:txBody>
      </p:sp>
      <p:sp>
        <p:nvSpPr>
          <p:cNvPr id="3" name="object 3"/>
          <p:cNvSpPr txBox="1">
            <a:spLocks noGrp="1"/>
          </p:cNvSpPr>
          <p:nvPr>
            <p:ph type="title"/>
          </p:nvPr>
        </p:nvSpPr>
        <p:spPr>
          <a:xfrm>
            <a:off x="1234122" y="1058085"/>
            <a:ext cx="6294755" cy="751488"/>
          </a:xfrm>
          <a:prstGeom prst="rect">
            <a:avLst/>
          </a:prstGeom>
        </p:spPr>
        <p:txBody>
          <a:bodyPr vert="horz" wrap="square" lIns="0" tIns="12700" rIns="0" bIns="0" rtlCol="0">
            <a:spAutoFit/>
          </a:bodyPr>
          <a:lstStyle/>
          <a:p>
            <a:pPr marL="1908175" marR="5080" indent="-1896110" algn="ctr">
              <a:lnSpc>
                <a:spcPct val="100000"/>
              </a:lnSpc>
              <a:spcBef>
                <a:spcPts val="100"/>
              </a:spcBef>
            </a:pPr>
            <a:r>
              <a:rPr sz="2400" b="1" spc="-30" dirty="0"/>
              <a:t>CICLO</a:t>
            </a:r>
            <a:r>
              <a:rPr sz="2400" b="1" spc="-110" dirty="0"/>
              <a:t> </a:t>
            </a:r>
            <a:r>
              <a:rPr sz="2400" b="1" spc="-15" dirty="0"/>
              <a:t>DE</a:t>
            </a:r>
            <a:r>
              <a:rPr sz="2400" b="1" spc="-60" dirty="0"/>
              <a:t> </a:t>
            </a:r>
            <a:r>
              <a:rPr sz="2400" b="1" spc="-20" dirty="0"/>
              <a:t>VIDA</a:t>
            </a:r>
            <a:r>
              <a:rPr sz="2400" b="1" spc="-100" dirty="0"/>
              <a:t> </a:t>
            </a:r>
            <a:r>
              <a:rPr sz="2400" b="1" spc="-15" dirty="0"/>
              <a:t>DE</a:t>
            </a:r>
            <a:r>
              <a:rPr sz="2400" b="1" spc="-55" dirty="0"/>
              <a:t> </a:t>
            </a:r>
            <a:r>
              <a:rPr sz="2400" b="1" spc="-5" dirty="0"/>
              <a:t>BPM</a:t>
            </a:r>
            <a:r>
              <a:rPr sz="2400" b="1" spc="-110" dirty="0"/>
              <a:t> </a:t>
            </a:r>
            <a:r>
              <a:rPr sz="2400" b="1" dirty="0"/>
              <a:t>EN</a:t>
            </a:r>
            <a:r>
              <a:rPr sz="2400" b="1" spc="-105" dirty="0"/>
              <a:t> </a:t>
            </a:r>
            <a:r>
              <a:rPr sz="2400" b="1" dirty="0"/>
              <a:t>LA</a:t>
            </a:r>
            <a:r>
              <a:rPr sz="2400" b="1" spc="-75" dirty="0"/>
              <a:t> </a:t>
            </a:r>
            <a:r>
              <a:rPr sz="2400" b="1" spc="-25" dirty="0"/>
              <a:t>GESTION </a:t>
            </a:r>
            <a:r>
              <a:rPr sz="2400" b="1" spc="-710" dirty="0"/>
              <a:t> </a:t>
            </a:r>
            <a:r>
              <a:rPr sz="2400" b="1" spc="-10" dirty="0"/>
              <a:t>POR</a:t>
            </a:r>
            <a:r>
              <a:rPr sz="2400" b="1" spc="-95" dirty="0"/>
              <a:t> </a:t>
            </a:r>
            <a:r>
              <a:rPr sz="2400" b="1" spc="-30" dirty="0"/>
              <a:t>PROCESOS</a:t>
            </a:r>
          </a:p>
        </p:txBody>
      </p:sp>
      <p:pic>
        <p:nvPicPr>
          <p:cNvPr id="4" name="object 4"/>
          <p:cNvPicPr/>
          <p:nvPr/>
        </p:nvPicPr>
        <p:blipFill>
          <a:blip r:embed="rId2" cstate="print"/>
          <a:stretch>
            <a:fillRect/>
          </a:stretch>
        </p:blipFill>
        <p:spPr>
          <a:xfrm>
            <a:off x="8231385" y="199590"/>
            <a:ext cx="675084" cy="1048832"/>
          </a:xfrm>
          <a:prstGeom prst="rect">
            <a:avLst/>
          </a:prstGeom>
        </p:spPr>
      </p:pic>
      <p:sp>
        <p:nvSpPr>
          <p:cNvPr id="5" name="Elipse 4"/>
          <p:cNvSpPr/>
          <p:nvPr/>
        </p:nvSpPr>
        <p:spPr>
          <a:xfrm>
            <a:off x="6911943" y="5042743"/>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1778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26614" y="1814195"/>
            <a:ext cx="5884545" cy="4239260"/>
          </a:xfrm>
          <a:prstGeom prst="rect">
            <a:avLst/>
          </a:prstGeom>
        </p:spPr>
        <p:txBody>
          <a:bodyPr vert="horz" wrap="square" lIns="0" tIns="12700" rIns="0" bIns="0" rtlCol="0">
            <a:spAutoFit/>
          </a:bodyPr>
          <a:lstStyle/>
          <a:p>
            <a:pPr marL="71120" marR="5080" algn="just">
              <a:lnSpc>
                <a:spcPct val="100000"/>
              </a:lnSpc>
              <a:spcBef>
                <a:spcPts val="100"/>
              </a:spcBef>
            </a:pPr>
            <a:r>
              <a:rPr sz="1800" spc="-5" dirty="0">
                <a:solidFill>
                  <a:srgbClr val="173356"/>
                </a:solidFill>
                <a:latin typeface="Calibri"/>
                <a:cs typeface="Calibri"/>
              </a:rPr>
              <a:t>Luego del análisis de </a:t>
            </a:r>
            <a:r>
              <a:rPr sz="1800" dirty="0">
                <a:solidFill>
                  <a:srgbClr val="173356"/>
                </a:solidFill>
                <a:latin typeface="Calibri"/>
                <a:cs typeface="Calibri"/>
              </a:rPr>
              <a:t>los </a:t>
            </a:r>
            <a:r>
              <a:rPr sz="1800" spc="-10" dirty="0">
                <a:solidFill>
                  <a:srgbClr val="173356"/>
                </a:solidFill>
                <a:latin typeface="Calibri"/>
                <a:cs typeface="Calibri"/>
              </a:rPr>
              <a:t>resultados </a:t>
            </a:r>
            <a:r>
              <a:rPr sz="1800" spc="-5" dirty="0">
                <a:solidFill>
                  <a:srgbClr val="173356"/>
                </a:solidFill>
                <a:latin typeface="Calibri"/>
                <a:cs typeface="Calibri"/>
              </a:rPr>
              <a:t>de </a:t>
            </a:r>
            <a:r>
              <a:rPr sz="1800" spc="-10" dirty="0">
                <a:solidFill>
                  <a:srgbClr val="173356"/>
                </a:solidFill>
                <a:latin typeface="Calibri"/>
                <a:cs typeface="Calibri"/>
              </a:rPr>
              <a:t>investigación sobre </a:t>
            </a:r>
            <a:r>
              <a:rPr sz="1800" dirty="0">
                <a:solidFill>
                  <a:srgbClr val="173356"/>
                </a:solidFill>
                <a:latin typeface="Calibri"/>
                <a:cs typeface="Calibri"/>
              </a:rPr>
              <a:t>el </a:t>
            </a:r>
            <a:r>
              <a:rPr sz="1800" spc="5" dirty="0">
                <a:solidFill>
                  <a:srgbClr val="173356"/>
                </a:solidFill>
                <a:latin typeface="Calibri"/>
                <a:cs typeface="Calibri"/>
              </a:rPr>
              <a:t> </a:t>
            </a:r>
            <a:r>
              <a:rPr sz="1800" spc="-10" dirty="0">
                <a:solidFill>
                  <a:srgbClr val="173356"/>
                </a:solidFill>
                <a:latin typeface="Calibri"/>
                <a:cs typeface="Calibri"/>
              </a:rPr>
              <a:t>enfoque </a:t>
            </a:r>
            <a:r>
              <a:rPr sz="1800" spc="-5" dirty="0">
                <a:solidFill>
                  <a:srgbClr val="173356"/>
                </a:solidFill>
                <a:latin typeface="Calibri"/>
                <a:cs typeface="Calibri"/>
              </a:rPr>
              <a:t>de Gestión por Proceso </a:t>
            </a:r>
            <a:r>
              <a:rPr sz="1800" dirty="0">
                <a:solidFill>
                  <a:srgbClr val="173356"/>
                </a:solidFill>
                <a:latin typeface="Calibri"/>
                <a:cs typeface="Calibri"/>
              </a:rPr>
              <a:t>y </a:t>
            </a:r>
            <a:r>
              <a:rPr sz="1800" spc="-5" dirty="0">
                <a:solidFill>
                  <a:srgbClr val="173356"/>
                </a:solidFill>
                <a:latin typeface="Calibri"/>
                <a:cs typeface="Calibri"/>
              </a:rPr>
              <a:t>su aplicación </a:t>
            </a:r>
            <a:r>
              <a:rPr sz="1800" spc="-10" dirty="0">
                <a:solidFill>
                  <a:srgbClr val="173356"/>
                </a:solidFill>
                <a:latin typeface="Calibri"/>
                <a:cs typeface="Calibri"/>
              </a:rPr>
              <a:t>practica </a:t>
            </a:r>
            <a:r>
              <a:rPr sz="1800" dirty="0">
                <a:solidFill>
                  <a:srgbClr val="173356"/>
                </a:solidFill>
                <a:latin typeface="Calibri"/>
                <a:cs typeface="Calibri"/>
              </a:rPr>
              <a:t>en las </a:t>
            </a:r>
            <a:r>
              <a:rPr sz="1800" spc="5" dirty="0">
                <a:solidFill>
                  <a:srgbClr val="173356"/>
                </a:solidFill>
                <a:latin typeface="Calibri"/>
                <a:cs typeface="Calibri"/>
              </a:rPr>
              <a:t> </a:t>
            </a:r>
            <a:r>
              <a:rPr sz="1800" spc="-5" dirty="0">
                <a:solidFill>
                  <a:srgbClr val="173356"/>
                </a:solidFill>
                <a:latin typeface="Calibri"/>
                <a:cs typeface="Calibri"/>
              </a:rPr>
              <a:t>empresas se </a:t>
            </a:r>
            <a:r>
              <a:rPr sz="1800" spc="-10" dirty="0">
                <a:solidFill>
                  <a:srgbClr val="173356"/>
                </a:solidFill>
                <a:latin typeface="Calibri"/>
                <a:cs typeface="Calibri"/>
              </a:rPr>
              <a:t>llega </a:t>
            </a:r>
            <a:r>
              <a:rPr sz="1800" dirty="0">
                <a:solidFill>
                  <a:srgbClr val="173356"/>
                </a:solidFill>
                <a:latin typeface="Calibri"/>
                <a:cs typeface="Calibri"/>
              </a:rPr>
              <a:t>a la </a:t>
            </a:r>
            <a:r>
              <a:rPr sz="1800" spc="-5" dirty="0">
                <a:solidFill>
                  <a:srgbClr val="173356"/>
                </a:solidFill>
                <a:latin typeface="Calibri"/>
                <a:cs typeface="Calibri"/>
              </a:rPr>
              <a:t>conclusión </a:t>
            </a:r>
            <a:r>
              <a:rPr sz="1800" spc="10" dirty="0">
                <a:solidFill>
                  <a:srgbClr val="173356"/>
                </a:solidFill>
                <a:latin typeface="Calibri"/>
                <a:cs typeface="Calibri"/>
              </a:rPr>
              <a:t>en </a:t>
            </a:r>
            <a:r>
              <a:rPr sz="1800" spc="-5" dirty="0">
                <a:solidFill>
                  <a:srgbClr val="173356"/>
                </a:solidFill>
                <a:latin typeface="Calibri"/>
                <a:cs typeface="Calibri"/>
              </a:rPr>
              <a:t>relación con los objetivos </a:t>
            </a:r>
            <a:r>
              <a:rPr sz="1800" dirty="0">
                <a:solidFill>
                  <a:srgbClr val="173356"/>
                </a:solidFill>
                <a:latin typeface="Calibri"/>
                <a:cs typeface="Calibri"/>
              </a:rPr>
              <a:t> </a:t>
            </a:r>
            <a:r>
              <a:rPr sz="1800" spc="-10" dirty="0">
                <a:solidFill>
                  <a:srgbClr val="173356"/>
                </a:solidFill>
                <a:latin typeface="Calibri"/>
                <a:cs typeface="Calibri"/>
              </a:rPr>
              <a:t>generales</a:t>
            </a:r>
            <a:r>
              <a:rPr sz="1800" spc="-5" dirty="0">
                <a:solidFill>
                  <a:srgbClr val="173356"/>
                </a:solidFill>
                <a:latin typeface="Calibri"/>
                <a:cs typeface="Calibri"/>
              </a:rPr>
              <a:t> así:</a:t>
            </a:r>
            <a:r>
              <a:rPr sz="1800" dirty="0">
                <a:solidFill>
                  <a:srgbClr val="173356"/>
                </a:solidFill>
                <a:latin typeface="Calibri"/>
                <a:cs typeface="Calibri"/>
              </a:rPr>
              <a:t> </a:t>
            </a:r>
            <a:r>
              <a:rPr sz="1800" spc="-5" dirty="0">
                <a:solidFill>
                  <a:srgbClr val="173356"/>
                </a:solidFill>
                <a:latin typeface="Calibri"/>
                <a:cs typeface="Calibri"/>
              </a:rPr>
              <a:t>Determinar</a:t>
            </a:r>
            <a:r>
              <a:rPr sz="1800" dirty="0">
                <a:solidFill>
                  <a:srgbClr val="173356"/>
                </a:solidFill>
                <a:latin typeface="Calibri"/>
                <a:cs typeface="Calibri"/>
              </a:rPr>
              <a:t> </a:t>
            </a:r>
            <a:r>
              <a:rPr sz="1800" spc="-5" dirty="0">
                <a:solidFill>
                  <a:srgbClr val="173356"/>
                </a:solidFill>
                <a:latin typeface="Calibri"/>
                <a:cs typeface="Calibri"/>
              </a:rPr>
              <a:t>los</a:t>
            </a:r>
            <a:r>
              <a:rPr sz="1800" dirty="0">
                <a:solidFill>
                  <a:srgbClr val="173356"/>
                </a:solidFill>
                <a:latin typeface="Calibri"/>
                <a:cs typeface="Calibri"/>
              </a:rPr>
              <a:t> </a:t>
            </a:r>
            <a:r>
              <a:rPr sz="1800" spc="-10" dirty="0">
                <a:solidFill>
                  <a:srgbClr val="173356"/>
                </a:solidFill>
                <a:latin typeface="Calibri"/>
                <a:cs typeface="Calibri"/>
              </a:rPr>
              <a:t>enfoques</a:t>
            </a:r>
            <a:r>
              <a:rPr sz="1800" spc="-5" dirty="0">
                <a:solidFill>
                  <a:srgbClr val="173356"/>
                </a:solidFill>
                <a:latin typeface="Calibri"/>
                <a:cs typeface="Calibri"/>
              </a:rPr>
              <a:t> de</a:t>
            </a:r>
            <a:r>
              <a:rPr sz="1800" dirty="0">
                <a:solidFill>
                  <a:srgbClr val="173356"/>
                </a:solidFill>
                <a:latin typeface="Calibri"/>
                <a:cs typeface="Calibri"/>
              </a:rPr>
              <a:t> </a:t>
            </a:r>
            <a:r>
              <a:rPr sz="1800" spc="-10" dirty="0">
                <a:solidFill>
                  <a:srgbClr val="173356"/>
                </a:solidFill>
                <a:latin typeface="Calibri"/>
                <a:cs typeface="Calibri"/>
              </a:rPr>
              <a:t>gestión</a:t>
            </a:r>
            <a:r>
              <a:rPr sz="1800" spc="390" dirty="0">
                <a:solidFill>
                  <a:srgbClr val="173356"/>
                </a:solidFill>
                <a:latin typeface="Calibri"/>
                <a:cs typeface="Calibri"/>
              </a:rPr>
              <a:t> </a:t>
            </a:r>
            <a:r>
              <a:rPr sz="1800" spc="-15" dirty="0">
                <a:solidFill>
                  <a:srgbClr val="173356"/>
                </a:solidFill>
                <a:latin typeface="Calibri"/>
                <a:cs typeface="Calibri"/>
              </a:rPr>
              <a:t>pro </a:t>
            </a:r>
            <a:r>
              <a:rPr sz="1800" spc="-10" dirty="0">
                <a:solidFill>
                  <a:srgbClr val="173356"/>
                </a:solidFill>
                <a:latin typeface="Calibri"/>
                <a:cs typeface="Calibri"/>
              </a:rPr>
              <a:t> procesos </a:t>
            </a:r>
            <a:r>
              <a:rPr sz="1800" spc="5" dirty="0">
                <a:solidFill>
                  <a:srgbClr val="173356"/>
                </a:solidFill>
                <a:latin typeface="Calibri"/>
                <a:cs typeface="Calibri"/>
              </a:rPr>
              <a:t>su </a:t>
            </a:r>
            <a:r>
              <a:rPr sz="1800" spc="-5" dirty="0">
                <a:solidFill>
                  <a:srgbClr val="173356"/>
                </a:solidFill>
                <a:latin typeface="Calibri"/>
                <a:cs typeface="Calibri"/>
              </a:rPr>
              <a:t>aplicación </a:t>
            </a:r>
            <a:r>
              <a:rPr sz="1800" spc="10" dirty="0">
                <a:solidFill>
                  <a:srgbClr val="173356"/>
                </a:solidFill>
                <a:latin typeface="Calibri"/>
                <a:cs typeface="Calibri"/>
              </a:rPr>
              <a:t>en </a:t>
            </a:r>
            <a:r>
              <a:rPr sz="1800" spc="5" dirty="0">
                <a:solidFill>
                  <a:srgbClr val="173356"/>
                </a:solidFill>
                <a:latin typeface="Calibri"/>
                <a:cs typeface="Calibri"/>
              </a:rPr>
              <a:t>las </a:t>
            </a:r>
            <a:r>
              <a:rPr sz="1800" spc="-5" dirty="0">
                <a:solidFill>
                  <a:srgbClr val="173356"/>
                </a:solidFill>
                <a:latin typeface="Calibri"/>
                <a:cs typeface="Calibri"/>
              </a:rPr>
              <a:t>empresas </a:t>
            </a:r>
            <a:r>
              <a:rPr sz="1800" dirty="0">
                <a:solidFill>
                  <a:srgbClr val="173356"/>
                </a:solidFill>
                <a:latin typeface="Calibri"/>
                <a:cs typeface="Calibri"/>
              </a:rPr>
              <a:t>y </a:t>
            </a:r>
            <a:r>
              <a:rPr sz="1800" spc="5" dirty="0">
                <a:solidFill>
                  <a:srgbClr val="173356"/>
                </a:solidFill>
                <a:latin typeface="Calibri"/>
                <a:cs typeface="Calibri"/>
              </a:rPr>
              <a:t>su </a:t>
            </a:r>
            <a:r>
              <a:rPr sz="1800" spc="-5" dirty="0">
                <a:solidFill>
                  <a:srgbClr val="173356"/>
                </a:solidFill>
                <a:latin typeface="Calibri"/>
                <a:cs typeface="Calibri"/>
              </a:rPr>
              <a:t>incidencia </a:t>
            </a:r>
            <a:r>
              <a:rPr sz="1800" dirty="0">
                <a:solidFill>
                  <a:srgbClr val="173356"/>
                </a:solidFill>
                <a:latin typeface="Calibri"/>
                <a:cs typeface="Calibri"/>
              </a:rPr>
              <a:t>en </a:t>
            </a:r>
            <a:r>
              <a:rPr sz="1800" spc="15" dirty="0">
                <a:solidFill>
                  <a:srgbClr val="173356"/>
                </a:solidFill>
                <a:latin typeface="Calibri"/>
                <a:cs typeface="Calibri"/>
              </a:rPr>
              <a:t>su </a:t>
            </a:r>
            <a:r>
              <a:rPr sz="1800" spc="20" dirty="0">
                <a:solidFill>
                  <a:srgbClr val="173356"/>
                </a:solidFill>
                <a:latin typeface="Calibri"/>
                <a:cs typeface="Calibri"/>
              </a:rPr>
              <a:t> </a:t>
            </a:r>
            <a:r>
              <a:rPr sz="1800" spc="-15" dirty="0">
                <a:solidFill>
                  <a:srgbClr val="173356"/>
                </a:solidFill>
                <a:latin typeface="Calibri"/>
                <a:cs typeface="Calibri"/>
              </a:rPr>
              <a:t>estructura</a:t>
            </a:r>
            <a:r>
              <a:rPr sz="1800" spc="50" dirty="0">
                <a:solidFill>
                  <a:srgbClr val="173356"/>
                </a:solidFill>
                <a:latin typeface="Calibri"/>
                <a:cs typeface="Calibri"/>
              </a:rPr>
              <a:t> </a:t>
            </a:r>
            <a:r>
              <a:rPr sz="1800" spc="-15" dirty="0">
                <a:solidFill>
                  <a:srgbClr val="173356"/>
                </a:solidFill>
                <a:latin typeface="Calibri"/>
                <a:cs typeface="Calibri"/>
              </a:rPr>
              <a:t>organizacional.</a:t>
            </a:r>
            <a:endParaRPr sz="1800" dirty="0">
              <a:latin typeface="Calibri"/>
              <a:cs typeface="Calibri"/>
            </a:endParaRPr>
          </a:p>
          <a:p>
            <a:pPr marL="12700" marR="67310" algn="just">
              <a:lnSpc>
                <a:spcPct val="100000"/>
              </a:lnSpc>
              <a:spcBef>
                <a:spcPts val="1490"/>
              </a:spcBef>
            </a:pPr>
            <a:r>
              <a:rPr sz="1800" spc="-5" dirty="0">
                <a:solidFill>
                  <a:srgbClr val="173356"/>
                </a:solidFill>
                <a:latin typeface="Calibri"/>
                <a:cs typeface="Calibri"/>
              </a:rPr>
              <a:t>Se</a:t>
            </a:r>
            <a:r>
              <a:rPr sz="1800" dirty="0">
                <a:solidFill>
                  <a:srgbClr val="173356"/>
                </a:solidFill>
                <a:latin typeface="Calibri"/>
                <a:cs typeface="Calibri"/>
              </a:rPr>
              <a:t> </a:t>
            </a:r>
            <a:r>
              <a:rPr sz="1800" spc="-15" dirty="0">
                <a:solidFill>
                  <a:srgbClr val="173356"/>
                </a:solidFill>
                <a:latin typeface="Calibri"/>
                <a:cs typeface="Calibri"/>
              </a:rPr>
              <a:t>considera</a:t>
            </a:r>
            <a:r>
              <a:rPr sz="1800" spc="-10" dirty="0">
                <a:solidFill>
                  <a:srgbClr val="173356"/>
                </a:solidFill>
                <a:latin typeface="Calibri"/>
                <a:cs typeface="Calibri"/>
              </a:rPr>
              <a:t> que</a:t>
            </a:r>
            <a:r>
              <a:rPr sz="1800" spc="-5" dirty="0">
                <a:solidFill>
                  <a:srgbClr val="173356"/>
                </a:solidFill>
                <a:latin typeface="Calibri"/>
                <a:cs typeface="Calibri"/>
              </a:rPr>
              <a:t> </a:t>
            </a:r>
            <a:r>
              <a:rPr sz="1800" spc="-15" dirty="0">
                <a:solidFill>
                  <a:srgbClr val="173356"/>
                </a:solidFill>
                <a:latin typeface="Calibri"/>
                <a:cs typeface="Calibri"/>
              </a:rPr>
              <a:t>este</a:t>
            </a:r>
            <a:r>
              <a:rPr sz="1800" spc="-10" dirty="0">
                <a:solidFill>
                  <a:srgbClr val="173356"/>
                </a:solidFill>
                <a:latin typeface="Calibri"/>
                <a:cs typeface="Calibri"/>
              </a:rPr>
              <a:t> </a:t>
            </a:r>
            <a:r>
              <a:rPr sz="1800" spc="-5" dirty="0">
                <a:solidFill>
                  <a:srgbClr val="173356"/>
                </a:solidFill>
                <a:latin typeface="Calibri"/>
                <a:cs typeface="Calibri"/>
              </a:rPr>
              <a:t>objetivo</a:t>
            </a:r>
            <a:r>
              <a:rPr sz="1800" dirty="0">
                <a:solidFill>
                  <a:srgbClr val="173356"/>
                </a:solidFill>
                <a:latin typeface="Calibri"/>
                <a:cs typeface="Calibri"/>
              </a:rPr>
              <a:t> </a:t>
            </a:r>
            <a:r>
              <a:rPr sz="1800" spc="-5" dirty="0">
                <a:solidFill>
                  <a:srgbClr val="173356"/>
                </a:solidFill>
                <a:latin typeface="Calibri"/>
                <a:cs typeface="Calibri"/>
              </a:rPr>
              <a:t>se</a:t>
            </a:r>
            <a:r>
              <a:rPr sz="1800" dirty="0">
                <a:solidFill>
                  <a:srgbClr val="173356"/>
                </a:solidFill>
                <a:latin typeface="Calibri"/>
                <a:cs typeface="Calibri"/>
              </a:rPr>
              <a:t> </a:t>
            </a:r>
            <a:r>
              <a:rPr sz="1800" spc="-5" dirty="0">
                <a:solidFill>
                  <a:srgbClr val="173356"/>
                </a:solidFill>
                <a:latin typeface="Calibri"/>
                <a:cs typeface="Calibri"/>
              </a:rPr>
              <a:t>cumple</a:t>
            </a:r>
            <a:r>
              <a:rPr sz="1800" dirty="0">
                <a:solidFill>
                  <a:srgbClr val="173356"/>
                </a:solidFill>
                <a:latin typeface="Calibri"/>
                <a:cs typeface="Calibri"/>
              </a:rPr>
              <a:t> dado</a:t>
            </a:r>
            <a:r>
              <a:rPr sz="1800" spc="5" dirty="0">
                <a:solidFill>
                  <a:srgbClr val="173356"/>
                </a:solidFill>
                <a:latin typeface="Calibri"/>
                <a:cs typeface="Calibri"/>
              </a:rPr>
              <a:t> </a:t>
            </a:r>
            <a:r>
              <a:rPr sz="1800" spc="-10" dirty="0">
                <a:solidFill>
                  <a:srgbClr val="173356"/>
                </a:solidFill>
                <a:latin typeface="Calibri"/>
                <a:cs typeface="Calibri"/>
              </a:rPr>
              <a:t>que</a:t>
            </a:r>
            <a:r>
              <a:rPr sz="1800" spc="-5" dirty="0">
                <a:solidFill>
                  <a:srgbClr val="173356"/>
                </a:solidFill>
                <a:latin typeface="Calibri"/>
                <a:cs typeface="Calibri"/>
              </a:rPr>
              <a:t> se </a:t>
            </a:r>
            <a:r>
              <a:rPr sz="1800" dirty="0">
                <a:solidFill>
                  <a:srgbClr val="173356"/>
                </a:solidFill>
                <a:latin typeface="Calibri"/>
                <a:cs typeface="Calibri"/>
              </a:rPr>
              <a:t> </a:t>
            </a:r>
            <a:r>
              <a:rPr sz="1800" spc="-10" dirty="0">
                <a:solidFill>
                  <a:srgbClr val="173356"/>
                </a:solidFill>
                <a:latin typeface="Calibri"/>
                <a:cs typeface="Calibri"/>
              </a:rPr>
              <a:t>identifican</a:t>
            </a:r>
            <a:r>
              <a:rPr sz="1800" spc="-5" dirty="0">
                <a:solidFill>
                  <a:srgbClr val="173356"/>
                </a:solidFill>
                <a:latin typeface="Calibri"/>
                <a:cs typeface="Calibri"/>
              </a:rPr>
              <a:t> </a:t>
            </a:r>
            <a:r>
              <a:rPr sz="1800" spc="-15" dirty="0">
                <a:solidFill>
                  <a:srgbClr val="173356"/>
                </a:solidFill>
                <a:latin typeface="Calibri"/>
                <a:cs typeface="Calibri"/>
              </a:rPr>
              <a:t>estos</a:t>
            </a:r>
            <a:r>
              <a:rPr sz="1800" spc="-10" dirty="0">
                <a:solidFill>
                  <a:srgbClr val="173356"/>
                </a:solidFill>
                <a:latin typeface="Calibri"/>
                <a:cs typeface="Calibri"/>
              </a:rPr>
              <a:t> </a:t>
            </a:r>
            <a:r>
              <a:rPr sz="1800" spc="-5" dirty="0">
                <a:solidFill>
                  <a:srgbClr val="173356"/>
                </a:solidFill>
                <a:latin typeface="Calibri"/>
                <a:cs typeface="Calibri"/>
              </a:rPr>
              <a:t>principios</a:t>
            </a:r>
            <a:r>
              <a:rPr sz="1800"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a:t>
            </a:r>
            <a:r>
              <a:rPr sz="1800" spc="-10" dirty="0">
                <a:solidFill>
                  <a:srgbClr val="173356"/>
                </a:solidFill>
                <a:latin typeface="Calibri"/>
                <a:cs typeface="Calibri"/>
              </a:rPr>
              <a:t>enfoque</a:t>
            </a:r>
            <a:r>
              <a:rPr sz="1800" spc="-5" dirty="0">
                <a:solidFill>
                  <a:srgbClr val="173356"/>
                </a:solidFill>
                <a:latin typeface="Calibri"/>
                <a:cs typeface="Calibri"/>
              </a:rPr>
              <a:t> de</a:t>
            </a:r>
            <a:r>
              <a:rPr sz="1800" dirty="0">
                <a:solidFill>
                  <a:srgbClr val="173356"/>
                </a:solidFill>
                <a:latin typeface="Calibri"/>
                <a:cs typeface="Calibri"/>
              </a:rPr>
              <a:t> la</a:t>
            </a:r>
            <a:r>
              <a:rPr sz="1800" spc="5" dirty="0">
                <a:solidFill>
                  <a:srgbClr val="173356"/>
                </a:solidFill>
                <a:latin typeface="Calibri"/>
                <a:cs typeface="Calibri"/>
              </a:rPr>
              <a:t> </a:t>
            </a:r>
            <a:r>
              <a:rPr sz="1800" spc="-10" dirty="0">
                <a:solidFill>
                  <a:srgbClr val="173356"/>
                </a:solidFill>
                <a:latin typeface="Calibri"/>
                <a:cs typeface="Calibri"/>
              </a:rPr>
              <a:t>gestion</a:t>
            </a:r>
            <a:r>
              <a:rPr sz="1800" spc="-5" dirty="0">
                <a:solidFill>
                  <a:srgbClr val="173356"/>
                </a:solidFill>
                <a:latin typeface="Calibri"/>
                <a:cs typeface="Calibri"/>
              </a:rPr>
              <a:t> </a:t>
            </a:r>
            <a:r>
              <a:rPr sz="1800" dirty="0">
                <a:solidFill>
                  <a:srgbClr val="173356"/>
                </a:solidFill>
                <a:latin typeface="Calibri"/>
                <a:cs typeface="Calibri"/>
              </a:rPr>
              <a:t>por </a:t>
            </a:r>
            <a:r>
              <a:rPr sz="1800" spc="5" dirty="0">
                <a:solidFill>
                  <a:srgbClr val="173356"/>
                </a:solidFill>
                <a:latin typeface="Calibri"/>
                <a:cs typeface="Calibri"/>
              </a:rPr>
              <a:t> </a:t>
            </a:r>
            <a:r>
              <a:rPr sz="1800" spc="-10" dirty="0">
                <a:solidFill>
                  <a:srgbClr val="173356"/>
                </a:solidFill>
                <a:latin typeface="Calibri"/>
                <a:cs typeface="Calibri"/>
              </a:rPr>
              <a:t>procesos </a:t>
            </a:r>
            <a:r>
              <a:rPr sz="1800" dirty="0">
                <a:solidFill>
                  <a:srgbClr val="173356"/>
                </a:solidFill>
                <a:latin typeface="Calibri"/>
                <a:cs typeface="Calibri"/>
              </a:rPr>
              <a:t>y la </a:t>
            </a:r>
            <a:r>
              <a:rPr sz="1800" spc="-10" dirty="0">
                <a:solidFill>
                  <a:srgbClr val="173356"/>
                </a:solidFill>
                <a:latin typeface="Calibri"/>
                <a:cs typeface="Calibri"/>
              </a:rPr>
              <a:t>afectacion </a:t>
            </a:r>
            <a:r>
              <a:rPr sz="1800" spc="10" dirty="0">
                <a:solidFill>
                  <a:srgbClr val="173356"/>
                </a:solidFill>
                <a:latin typeface="Calibri"/>
                <a:cs typeface="Calibri"/>
              </a:rPr>
              <a:t>en </a:t>
            </a:r>
            <a:r>
              <a:rPr sz="1800" spc="-5" dirty="0">
                <a:solidFill>
                  <a:srgbClr val="173356"/>
                </a:solidFill>
                <a:latin typeface="Calibri"/>
                <a:cs typeface="Calibri"/>
              </a:rPr>
              <a:t>su </a:t>
            </a:r>
            <a:r>
              <a:rPr sz="1800" spc="-15" dirty="0">
                <a:solidFill>
                  <a:srgbClr val="173356"/>
                </a:solidFill>
                <a:latin typeface="Calibri"/>
                <a:cs typeface="Calibri"/>
              </a:rPr>
              <a:t>contexto </a:t>
            </a:r>
            <a:r>
              <a:rPr sz="1800" spc="-5" dirty="0">
                <a:solidFill>
                  <a:srgbClr val="173356"/>
                </a:solidFill>
                <a:latin typeface="Calibri"/>
                <a:cs typeface="Calibri"/>
              </a:rPr>
              <a:t>de direccion </a:t>
            </a:r>
            <a:r>
              <a:rPr sz="1800" spc="-15" dirty="0">
                <a:solidFill>
                  <a:srgbClr val="173356"/>
                </a:solidFill>
                <a:latin typeface="Calibri"/>
                <a:cs typeface="Calibri"/>
              </a:rPr>
              <a:t>para </a:t>
            </a:r>
            <a:r>
              <a:rPr sz="1800" dirty="0">
                <a:solidFill>
                  <a:srgbClr val="173356"/>
                </a:solidFill>
                <a:latin typeface="Calibri"/>
                <a:cs typeface="Calibri"/>
              </a:rPr>
              <a:t>una </a:t>
            </a:r>
            <a:r>
              <a:rPr sz="1800" spc="5" dirty="0">
                <a:solidFill>
                  <a:srgbClr val="173356"/>
                </a:solidFill>
                <a:latin typeface="Calibri"/>
                <a:cs typeface="Calibri"/>
              </a:rPr>
              <a:t> </a:t>
            </a:r>
            <a:r>
              <a:rPr sz="1800" spc="-5" dirty="0">
                <a:solidFill>
                  <a:srgbClr val="173356"/>
                </a:solidFill>
                <a:latin typeface="Calibri"/>
                <a:cs typeface="Calibri"/>
              </a:rPr>
              <a:t>buena</a:t>
            </a:r>
            <a:r>
              <a:rPr sz="1800" spc="20" dirty="0">
                <a:solidFill>
                  <a:srgbClr val="173356"/>
                </a:solidFill>
                <a:latin typeface="Calibri"/>
                <a:cs typeface="Calibri"/>
              </a:rPr>
              <a:t> </a:t>
            </a:r>
            <a:r>
              <a:rPr sz="1800" spc="-10" dirty="0">
                <a:solidFill>
                  <a:srgbClr val="173356"/>
                </a:solidFill>
                <a:latin typeface="Calibri"/>
                <a:cs typeface="Calibri"/>
              </a:rPr>
              <a:t>gestion</a:t>
            </a:r>
            <a:r>
              <a:rPr sz="1800" spc="25" dirty="0">
                <a:solidFill>
                  <a:srgbClr val="173356"/>
                </a:solidFill>
                <a:latin typeface="Calibri"/>
                <a:cs typeface="Calibri"/>
              </a:rPr>
              <a:t> </a:t>
            </a:r>
            <a:r>
              <a:rPr sz="1800" spc="-10" dirty="0">
                <a:solidFill>
                  <a:srgbClr val="173356"/>
                </a:solidFill>
                <a:latin typeface="Calibri"/>
                <a:cs typeface="Calibri"/>
              </a:rPr>
              <a:t>por</a:t>
            </a:r>
            <a:r>
              <a:rPr sz="1800" spc="25" dirty="0">
                <a:solidFill>
                  <a:srgbClr val="173356"/>
                </a:solidFill>
                <a:latin typeface="Calibri"/>
                <a:cs typeface="Calibri"/>
              </a:rPr>
              <a:t> </a:t>
            </a:r>
            <a:r>
              <a:rPr sz="1800" spc="-10" dirty="0">
                <a:solidFill>
                  <a:srgbClr val="173356"/>
                </a:solidFill>
                <a:latin typeface="Calibri"/>
                <a:cs typeface="Calibri"/>
              </a:rPr>
              <a:t>parte</a:t>
            </a:r>
            <a:r>
              <a:rPr sz="1800" spc="40" dirty="0">
                <a:solidFill>
                  <a:srgbClr val="173356"/>
                </a:solidFill>
                <a:latin typeface="Calibri"/>
                <a:cs typeface="Calibri"/>
              </a:rPr>
              <a:t> </a:t>
            </a:r>
            <a:r>
              <a:rPr sz="1800" spc="-5" dirty="0">
                <a:solidFill>
                  <a:srgbClr val="173356"/>
                </a:solidFill>
                <a:latin typeface="Calibri"/>
                <a:cs typeface="Calibri"/>
              </a:rPr>
              <a:t>de</a:t>
            </a:r>
            <a:r>
              <a:rPr sz="1800" spc="15" dirty="0">
                <a:solidFill>
                  <a:srgbClr val="173356"/>
                </a:solidFill>
                <a:latin typeface="Calibri"/>
                <a:cs typeface="Calibri"/>
              </a:rPr>
              <a:t> </a:t>
            </a:r>
            <a:r>
              <a:rPr sz="1800" dirty="0">
                <a:solidFill>
                  <a:srgbClr val="173356"/>
                </a:solidFill>
                <a:latin typeface="Calibri"/>
                <a:cs typeface="Calibri"/>
              </a:rPr>
              <a:t>la</a:t>
            </a:r>
            <a:r>
              <a:rPr sz="1800" spc="-15" dirty="0">
                <a:solidFill>
                  <a:srgbClr val="173356"/>
                </a:solidFill>
                <a:latin typeface="Calibri"/>
                <a:cs typeface="Calibri"/>
              </a:rPr>
              <a:t> </a:t>
            </a:r>
            <a:r>
              <a:rPr sz="1800" spc="-10" dirty="0">
                <a:solidFill>
                  <a:srgbClr val="173356"/>
                </a:solidFill>
                <a:latin typeface="Calibri"/>
                <a:cs typeface="Calibri"/>
              </a:rPr>
              <a:t>gerencia.</a:t>
            </a:r>
            <a:endParaRPr sz="1800" dirty="0">
              <a:latin typeface="Calibri"/>
              <a:cs typeface="Calibri"/>
            </a:endParaRPr>
          </a:p>
          <a:p>
            <a:pPr marL="12700" marR="65405" algn="just">
              <a:lnSpc>
                <a:spcPct val="100000"/>
              </a:lnSpc>
              <a:spcBef>
                <a:spcPts val="1445"/>
              </a:spcBef>
            </a:pPr>
            <a:r>
              <a:rPr sz="1800" spc="-5" dirty="0">
                <a:solidFill>
                  <a:srgbClr val="173356"/>
                </a:solidFill>
                <a:latin typeface="Calibri"/>
                <a:cs typeface="Calibri"/>
              </a:rPr>
              <a:t>De</a:t>
            </a:r>
            <a:r>
              <a:rPr sz="1800" dirty="0">
                <a:solidFill>
                  <a:srgbClr val="173356"/>
                </a:solidFill>
                <a:latin typeface="Calibri"/>
                <a:cs typeface="Calibri"/>
              </a:rPr>
              <a:t> </a:t>
            </a:r>
            <a:r>
              <a:rPr sz="1800" spc="-5" dirty="0">
                <a:solidFill>
                  <a:srgbClr val="173356"/>
                </a:solidFill>
                <a:latin typeface="Calibri"/>
                <a:cs typeface="Calibri"/>
              </a:rPr>
              <a:t>igual</a:t>
            </a:r>
            <a:r>
              <a:rPr sz="1800" dirty="0">
                <a:solidFill>
                  <a:srgbClr val="173356"/>
                </a:solidFill>
                <a:latin typeface="Calibri"/>
                <a:cs typeface="Calibri"/>
              </a:rPr>
              <a:t> </a:t>
            </a:r>
            <a:r>
              <a:rPr sz="1800" spc="-10" dirty="0">
                <a:solidFill>
                  <a:srgbClr val="173356"/>
                </a:solidFill>
                <a:latin typeface="Calibri"/>
                <a:cs typeface="Calibri"/>
              </a:rPr>
              <a:t>manera</a:t>
            </a:r>
            <a:r>
              <a:rPr sz="1800" spc="-5" dirty="0">
                <a:solidFill>
                  <a:srgbClr val="173356"/>
                </a:solidFill>
                <a:latin typeface="Calibri"/>
                <a:cs typeface="Calibri"/>
              </a:rPr>
              <a:t> se</a:t>
            </a:r>
            <a:r>
              <a:rPr sz="1800" dirty="0">
                <a:solidFill>
                  <a:srgbClr val="173356"/>
                </a:solidFill>
                <a:latin typeface="Calibri"/>
                <a:cs typeface="Calibri"/>
              </a:rPr>
              <a:t> pudo</a:t>
            </a:r>
            <a:r>
              <a:rPr sz="1800" spc="5" dirty="0">
                <a:solidFill>
                  <a:srgbClr val="173356"/>
                </a:solidFill>
                <a:latin typeface="Calibri"/>
                <a:cs typeface="Calibri"/>
              </a:rPr>
              <a:t> </a:t>
            </a:r>
            <a:r>
              <a:rPr sz="1800" spc="-5" dirty="0">
                <a:solidFill>
                  <a:srgbClr val="173356"/>
                </a:solidFill>
                <a:latin typeface="Calibri"/>
                <a:cs typeface="Calibri"/>
              </a:rPr>
              <a:t>determinar</a:t>
            </a:r>
            <a:r>
              <a:rPr sz="1800" dirty="0">
                <a:solidFill>
                  <a:srgbClr val="173356"/>
                </a:solidFill>
                <a:latin typeface="Calibri"/>
                <a:cs typeface="Calibri"/>
              </a:rPr>
              <a:t> </a:t>
            </a:r>
            <a:r>
              <a:rPr sz="1800" spc="-5" dirty="0">
                <a:solidFill>
                  <a:srgbClr val="173356"/>
                </a:solidFill>
                <a:latin typeface="Calibri"/>
                <a:cs typeface="Calibri"/>
              </a:rPr>
              <a:t>con</a:t>
            </a:r>
            <a:r>
              <a:rPr sz="1800" dirty="0">
                <a:solidFill>
                  <a:srgbClr val="173356"/>
                </a:solidFill>
                <a:latin typeface="Calibri"/>
                <a:cs typeface="Calibri"/>
              </a:rPr>
              <a:t> </a:t>
            </a:r>
            <a:r>
              <a:rPr sz="1800" spc="-10" dirty="0">
                <a:solidFill>
                  <a:srgbClr val="173356"/>
                </a:solidFill>
                <a:latin typeface="Calibri"/>
                <a:cs typeface="Calibri"/>
              </a:rPr>
              <a:t>una</a:t>
            </a:r>
            <a:r>
              <a:rPr sz="1800" spc="-5" dirty="0">
                <a:solidFill>
                  <a:srgbClr val="173356"/>
                </a:solidFill>
                <a:latin typeface="Calibri"/>
                <a:cs typeface="Calibri"/>
              </a:rPr>
              <a:t> </a:t>
            </a:r>
            <a:r>
              <a:rPr sz="1800" spc="-10" dirty="0">
                <a:solidFill>
                  <a:srgbClr val="173356"/>
                </a:solidFill>
                <a:latin typeface="Calibri"/>
                <a:cs typeface="Calibri"/>
              </a:rPr>
              <a:t>muestra</a:t>
            </a:r>
            <a:r>
              <a:rPr sz="1800" spc="-5" dirty="0">
                <a:solidFill>
                  <a:srgbClr val="173356"/>
                </a:solidFill>
                <a:latin typeface="Calibri"/>
                <a:cs typeface="Calibri"/>
              </a:rPr>
              <a:t> </a:t>
            </a:r>
            <a:r>
              <a:rPr sz="1800" spc="10" dirty="0">
                <a:solidFill>
                  <a:srgbClr val="173356"/>
                </a:solidFill>
                <a:latin typeface="Calibri"/>
                <a:cs typeface="Calibri"/>
              </a:rPr>
              <a:t>no </a:t>
            </a:r>
            <a:r>
              <a:rPr sz="1800" spc="15" dirty="0">
                <a:solidFill>
                  <a:srgbClr val="173356"/>
                </a:solidFill>
                <a:latin typeface="Calibri"/>
                <a:cs typeface="Calibri"/>
              </a:rPr>
              <a:t> </a:t>
            </a:r>
            <a:r>
              <a:rPr sz="1800" spc="-10" dirty="0">
                <a:solidFill>
                  <a:srgbClr val="173356"/>
                </a:solidFill>
                <a:latin typeface="Calibri"/>
                <a:cs typeface="Calibri"/>
              </a:rPr>
              <a:t>representaiva</a:t>
            </a:r>
            <a:r>
              <a:rPr sz="1800" spc="-5" dirty="0">
                <a:solidFill>
                  <a:srgbClr val="173356"/>
                </a:solidFill>
                <a:latin typeface="Calibri"/>
                <a:cs typeface="Calibri"/>
              </a:rPr>
              <a:t> </a:t>
            </a:r>
            <a:r>
              <a:rPr sz="1800" spc="-10" dirty="0">
                <a:solidFill>
                  <a:srgbClr val="173356"/>
                </a:solidFill>
                <a:latin typeface="Calibri"/>
                <a:cs typeface="Calibri"/>
              </a:rPr>
              <a:t>estadísticamente,como</a:t>
            </a:r>
            <a:r>
              <a:rPr sz="1800" spc="-5" dirty="0">
                <a:solidFill>
                  <a:srgbClr val="173356"/>
                </a:solidFill>
                <a:latin typeface="Calibri"/>
                <a:cs typeface="Calibri"/>
              </a:rPr>
              <a:t> se</a:t>
            </a:r>
            <a:r>
              <a:rPr sz="1800" dirty="0">
                <a:solidFill>
                  <a:srgbClr val="173356"/>
                </a:solidFill>
                <a:latin typeface="Calibri"/>
                <a:cs typeface="Calibri"/>
              </a:rPr>
              <a:t> </a:t>
            </a:r>
            <a:r>
              <a:rPr sz="1800" spc="-5" dirty="0">
                <a:solidFill>
                  <a:srgbClr val="173356"/>
                </a:solidFill>
                <a:latin typeface="Calibri"/>
                <a:cs typeface="Calibri"/>
              </a:rPr>
              <a:t>ha</a:t>
            </a:r>
            <a:r>
              <a:rPr sz="1800" dirty="0">
                <a:solidFill>
                  <a:srgbClr val="173356"/>
                </a:solidFill>
                <a:latin typeface="Calibri"/>
                <a:cs typeface="Calibri"/>
              </a:rPr>
              <a:t> </a:t>
            </a:r>
            <a:r>
              <a:rPr sz="1800" spc="-10" dirty="0">
                <a:solidFill>
                  <a:srgbClr val="173356"/>
                </a:solidFill>
                <a:latin typeface="Calibri"/>
                <a:cs typeface="Calibri"/>
              </a:rPr>
              <a:t>realizado</a:t>
            </a:r>
            <a:r>
              <a:rPr sz="1800" spc="-5" dirty="0">
                <a:solidFill>
                  <a:srgbClr val="173356"/>
                </a:solidFill>
                <a:latin typeface="Calibri"/>
                <a:cs typeface="Calibri"/>
              </a:rPr>
              <a:t> </a:t>
            </a:r>
            <a:r>
              <a:rPr sz="1800" spc="5" dirty="0">
                <a:solidFill>
                  <a:srgbClr val="173356"/>
                </a:solidFill>
                <a:latin typeface="Calibri"/>
                <a:cs typeface="Calibri"/>
              </a:rPr>
              <a:t>la </a:t>
            </a:r>
            <a:r>
              <a:rPr sz="1800" spc="10" dirty="0">
                <a:solidFill>
                  <a:srgbClr val="173356"/>
                </a:solidFill>
                <a:latin typeface="Calibri"/>
                <a:cs typeface="Calibri"/>
              </a:rPr>
              <a:t> </a:t>
            </a:r>
            <a:r>
              <a:rPr sz="1800" spc="-5" dirty="0">
                <a:solidFill>
                  <a:srgbClr val="173356"/>
                </a:solidFill>
                <a:latin typeface="Calibri"/>
                <a:cs typeface="Calibri"/>
              </a:rPr>
              <a:t>aplicación</a:t>
            </a:r>
            <a:r>
              <a:rPr sz="1800" dirty="0">
                <a:solidFill>
                  <a:srgbClr val="173356"/>
                </a:solidFill>
                <a:latin typeface="Calibri"/>
                <a:cs typeface="Calibri"/>
              </a:rPr>
              <a:t> </a:t>
            </a:r>
            <a:r>
              <a:rPr sz="1800" spc="-5" dirty="0">
                <a:solidFill>
                  <a:srgbClr val="173356"/>
                </a:solidFill>
                <a:latin typeface="Calibri"/>
                <a:cs typeface="Calibri"/>
              </a:rPr>
              <a:t>del</a:t>
            </a:r>
            <a:r>
              <a:rPr sz="1800" dirty="0">
                <a:solidFill>
                  <a:srgbClr val="173356"/>
                </a:solidFill>
                <a:latin typeface="Calibri"/>
                <a:cs typeface="Calibri"/>
              </a:rPr>
              <a:t> </a:t>
            </a:r>
            <a:r>
              <a:rPr sz="1800" spc="-5" dirty="0">
                <a:solidFill>
                  <a:srgbClr val="173356"/>
                </a:solidFill>
                <a:latin typeface="Calibri"/>
                <a:cs typeface="Calibri"/>
              </a:rPr>
              <a:t>enfoquede</a:t>
            </a:r>
            <a:r>
              <a:rPr sz="1800" dirty="0">
                <a:solidFill>
                  <a:srgbClr val="173356"/>
                </a:solidFill>
                <a:latin typeface="Calibri"/>
                <a:cs typeface="Calibri"/>
              </a:rPr>
              <a:t> la</a:t>
            </a:r>
            <a:r>
              <a:rPr sz="1800" spc="5" dirty="0">
                <a:solidFill>
                  <a:srgbClr val="173356"/>
                </a:solidFill>
                <a:latin typeface="Calibri"/>
                <a:cs typeface="Calibri"/>
              </a:rPr>
              <a:t> </a:t>
            </a:r>
            <a:r>
              <a:rPr sz="1800" spc="-10" dirty="0">
                <a:solidFill>
                  <a:srgbClr val="173356"/>
                </a:solidFill>
                <a:latin typeface="Calibri"/>
                <a:cs typeface="Calibri"/>
              </a:rPr>
              <a:t>gestión</a:t>
            </a:r>
            <a:r>
              <a:rPr sz="1800" spc="-5" dirty="0">
                <a:solidFill>
                  <a:srgbClr val="173356"/>
                </a:solidFill>
                <a:latin typeface="Calibri"/>
                <a:cs typeface="Calibri"/>
              </a:rPr>
              <a:t> </a:t>
            </a:r>
            <a:r>
              <a:rPr sz="1800" spc="-10" dirty="0">
                <a:solidFill>
                  <a:srgbClr val="173356"/>
                </a:solidFill>
                <a:latin typeface="Calibri"/>
                <a:cs typeface="Calibri"/>
              </a:rPr>
              <a:t>por</a:t>
            </a:r>
            <a:r>
              <a:rPr sz="1800" spc="-5" dirty="0">
                <a:solidFill>
                  <a:srgbClr val="173356"/>
                </a:solidFill>
                <a:latin typeface="Calibri"/>
                <a:cs typeface="Calibri"/>
              </a:rPr>
              <a:t> </a:t>
            </a:r>
            <a:r>
              <a:rPr sz="1800" spc="-10" dirty="0">
                <a:solidFill>
                  <a:srgbClr val="173356"/>
                </a:solidFill>
                <a:latin typeface="Calibri"/>
                <a:cs typeface="Calibri"/>
              </a:rPr>
              <a:t>procesos</a:t>
            </a:r>
            <a:r>
              <a:rPr sz="1800" spc="-5" dirty="0">
                <a:solidFill>
                  <a:srgbClr val="173356"/>
                </a:solidFill>
                <a:latin typeface="Calibri"/>
                <a:cs typeface="Calibri"/>
              </a:rPr>
              <a:t> </a:t>
            </a:r>
            <a:r>
              <a:rPr sz="1800" spc="10" dirty="0">
                <a:solidFill>
                  <a:srgbClr val="173356"/>
                </a:solidFill>
                <a:latin typeface="Calibri"/>
                <a:cs typeface="Calibri"/>
              </a:rPr>
              <a:t>en</a:t>
            </a:r>
            <a:r>
              <a:rPr sz="1800" spc="15" dirty="0">
                <a:solidFill>
                  <a:srgbClr val="173356"/>
                </a:solidFill>
                <a:latin typeface="Calibri"/>
                <a:cs typeface="Calibri"/>
              </a:rPr>
              <a:t> </a:t>
            </a:r>
            <a:r>
              <a:rPr sz="1800" dirty="0">
                <a:solidFill>
                  <a:srgbClr val="173356"/>
                </a:solidFill>
                <a:latin typeface="Calibri"/>
                <a:cs typeface="Calibri"/>
              </a:rPr>
              <a:t>las </a:t>
            </a:r>
            <a:r>
              <a:rPr sz="1800" spc="5" dirty="0">
                <a:solidFill>
                  <a:srgbClr val="173356"/>
                </a:solidFill>
                <a:latin typeface="Calibri"/>
                <a:cs typeface="Calibri"/>
              </a:rPr>
              <a:t> </a:t>
            </a:r>
            <a:r>
              <a:rPr sz="1800" spc="-15" dirty="0">
                <a:solidFill>
                  <a:srgbClr val="173356"/>
                </a:solidFill>
                <a:latin typeface="Calibri"/>
                <a:cs typeface="Calibri"/>
              </a:rPr>
              <a:t>organizaciones</a:t>
            </a:r>
            <a:r>
              <a:rPr sz="1800" spc="55" dirty="0">
                <a:solidFill>
                  <a:srgbClr val="173356"/>
                </a:solidFill>
                <a:latin typeface="Calibri"/>
                <a:cs typeface="Calibri"/>
              </a:rPr>
              <a:t> </a:t>
            </a:r>
            <a:r>
              <a:rPr sz="1800" spc="-5" dirty="0">
                <a:solidFill>
                  <a:srgbClr val="173356"/>
                </a:solidFill>
                <a:latin typeface="Calibri"/>
                <a:cs typeface="Calibri"/>
              </a:rPr>
              <a:t>seleccionadas</a:t>
            </a:r>
            <a:r>
              <a:rPr sz="1800" spc="35" dirty="0">
                <a:solidFill>
                  <a:srgbClr val="173356"/>
                </a:solidFill>
                <a:latin typeface="Calibri"/>
                <a:cs typeface="Calibri"/>
              </a:rPr>
              <a:t> </a:t>
            </a:r>
            <a:r>
              <a:rPr sz="1800" spc="-20" dirty="0">
                <a:solidFill>
                  <a:srgbClr val="173356"/>
                </a:solidFill>
                <a:latin typeface="Calibri"/>
                <a:cs typeface="Calibri"/>
              </a:rPr>
              <a:t>para</a:t>
            </a:r>
            <a:r>
              <a:rPr sz="1800" spc="30" dirty="0">
                <a:solidFill>
                  <a:srgbClr val="173356"/>
                </a:solidFill>
                <a:latin typeface="Calibri"/>
                <a:cs typeface="Calibri"/>
              </a:rPr>
              <a:t> </a:t>
            </a:r>
            <a:r>
              <a:rPr sz="1800" dirty="0">
                <a:solidFill>
                  <a:srgbClr val="173356"/>
                </a:solidFill>
                <a:latin typeface="Calibri"/>
                <a:cs typeface="Calibri"/>
              </a:rPr>
              <a:t>el</a:t>
            </a:r>
            <a:r>
              <a:rPr sz="1800" spc="-5" dirty="0">
                <a:solidFill>
                  <a:srgbClr val="173356"/>
                </a:solidFill>
                <a:latin typeface="Calibri"/>
                <a:cs typeface="Calibri"/>
              </a:rPr>
              <a:t> </a:t>
            </a:r>
            <a:r>
              <a:rPr sz="1800" spc="-10" dirty="0">
                <a:solidFill>
                  <a:srgbClr val="173356"/>
                </a:solidFill>
                <a:latin typeface="Calibri"/>
                <a:cs typeface="Calibri"/>
              </a:rPr>
              <a:t>estudio.</a:t>
            </a:r>
            <a:endParaRPr sz="1800" dirty="0">
              <a:latin typeface="Calibri"/>
              <a:cs typeface="Calibri"/>
            </a:endParaRPr>
          </a:p>
        </p:txBody>
      </p:sp>
      <p:sp>
        <p:nvSpPr>
          <p:cNvPr id="3" name="object 3"/>
          <p:cNvSpPr txBox="1">
            <a:spLocks noGrp="1"/>
          </p:cNvSpPr>
          <p:nvPr>
            <p:ph type="title"/>
          </p:nvPr>
        </p:nvSpPr>
        <p:spPr>
          <a:xfrm>
            <a:off x="2383154" y="740331"/>
            <a:ext cx="5084445" cy="751488"/>
          </a:xfrm>
          <a:prstGeom prst="rect">
            <a:avLst/>
          </a:prstGeom>
        </p:spPr>
        <p:txBody>
          <a:bodyPr vert="horz" wrap="square" lIns="0" tIns="12700" rIns="0" bIns="0" rtlCol="0">
            <a:spAutoFit/>
          </a:bodyPr>
          <a:lstStyle/>
          <a:p>
            <a:pPr marL="1303020" marR="5080" indent="-1290955" algn="ctr">
              <a:lnSpc>
                <a:spcPct val="100000"/>
              </a:lnSpc>
              <a:spcBef>
                <a:spcPts val="100"/>
              </a:spcBef>
            </a:pPr>
            <a:r>
              <a:rPr sz="2400" b="1" spc="-40" dirty="0"/>
              <a:t>CONCLUSIONES</a:t>
            </a:r>
            <a:r>
              <a:rPr sz="2400" b="1" spc="-110" dirty="0"/>
              <a:t> </a:t>
            </a:r>
            <a:r>
              <a:rPr sz="2400" b="1" spc="-15" dirty="0"/>
              <a:t>DE</a:t>
            </a:r>
            <a:r>
              <a:rPr sz="2400" b="1" spc="-60" dirty="0"/>
              <a:t> </a:t>
            </a:r>
            <a:r>
              <a:rPr sz="2400" b="1" dirty="0"/>
              <a:t>LA</a:t>
            </a:r>
            <a:r>
              <a:rPr sz="2400" b="1" spc="-80" dirty="0"/>
              <a:t> </a:t>
            </a:r>
            <a:r>
              <a:rPr sz="2400" b="1" spc="-25" dirty="0"/>
              <a:t>GESTION </a:t>
            </a:r>
            <a:r>
              <a:rPr sz="2400" b="1" spc="-710" dirty="0"/>
              <a:t> </a:t>
            </a:r>
            <a:r>
              <a:rPr sz="2400" b="1" spc="-5" dirty="0"/>
              <a:t>POR</a:t>
            </a:r>
            <a:r>
              <a:rPr sz="2400" b="1" spc="-90" dirty="0"/>
              <a:t> </a:t>
            </a:r>
            <a:r>
              <a:rPr sz="2400" b="1" spc="-30" dirty="0"/>
              <a:t>PROCESOS</a:t>
            </a:r>
          </a:p>
        </p:txBody>
      </p:sp>
      <p:pic>
        <p:nvPicPr>
          <p:cNvPr id="4" name="object 4"/>
          <p:cNvPicPr/>
          <p:nvPr/>
        </p:nvPicPr>
        <p:blipFill>
          <a:blip r:embed="rId2" cstate="print"/>
          <a:stretch>
            <a:fillRect/>
          </a:stretch>
        </p:blipFill>
        <p:spPr>
          <a:xfrm>
            <a:off x="1818639" y="2280920"/>
            <a:ext cx="228600" cy="228600"/>
          </a:xfrm>
          <a:prstGeom prst="rect">
            <a:avLst/>
          </a:prstGeom>
        </p:spPr>
      </p:pic>
      <p:pic>
        <p:nvPicPr>
          <p:cNvPr id="5" name="object 5"/>
          <p:cNvPicPr/>
          <p:nvPr/>
        </p:nvPicPr>
        <p:blipFill>
          <a:blip r:embed="rId2" cstate="print"/>
          <a:stretch>
            <a:fillRect/>
          </a:stretch>
        </p:blipFill>
        <p:spPr>
          <a:xfrm>
            <a:off x="1818639" y="3683000"/>
            <a:ext cx="228600" cy="228600"/>
          </a:xfrm>
          <a:prstGeom prst="rect">
            <a:avLst/>
          </a:prstGeom>
        </p:spPr>
      </p:pic>
      <p:pic>
        <p:nvPicPr>
          <p:cNvPr id="6" name="object 6"/>
          <p:cNvPicPr/>
          <p:nvPr/>
        </p:nvPicPr>
        <p:blipFill>
          <a:blip r:embed="rId2" cstate="print"/>
          <a:stretch>
            <a:fillRect/>
          </a:stretch>
        </p:blipFill>
        <p:spPr>
          <a:xfrm>
            <a:off x="1816100" y="5232400"/>
            <a:ext cx="228600" cy="228600"/>
          </a:xfrm>
          <a:prstGeom prst="rect">
            <a:avLst/>
          </a:prstGeom>
        </p:spPr>
      </p:pic>
      <p:pic>
        <p:nvPicPr>
          <p:cNvPr id="7" name="object 7"/>
          <p:cNvPicPr/>
          <p:nvPr/>
        </p:nvPicPr>
        <p:blipFill>
          <a:blip r:embed="rId3" cstate="print"/>
          <a:stretch>
            <a:fillRect/>
          </a:stretch>
        </p:blipFill>
        <p:spPr>
          <a:xfrm>
            <a:off x="8231385" y="199590"/>
            <a:ext cx="675084" cy="1048832"/>
          </a:xfrm>
          <a:prstGeom prst="rect">
            <a:avLst/>
          </a:prstGeom>
        </p:spPr>
      </p:pic>
    </p:spTree>
    <p:extLst>
      <p:ext uri="{BB962C8B-B14F-4D97-AF65-F5344CB8AC3E}">
        <p14:creationId xmlns:p14="http://schemas.microsoft.com/office/powerpoint/2010/main" val="392111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xmlns="" id="{73164AE0-4D74-4A65-985D-4663F23F55A2}"/>
              </a:ext>
            </a:extLst>
          </p:cNvPr>
          <p:cNvSpPr/>
          <p:nvPr/>
        </p:nvSpPr>
        <p:spPr>
          <a:xfrm>
            <a:off x="-211496" y="0"/>
            <a:ext cx="9355496"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ES" sz="800" dirty="0">
                <a:hlinkClick r:id="rId2"/>
              </a:rPr>
              <a:t>Costos, Fijación de Precios y Punto de equilibrio (Sesión 1) - YouTube</a:t>
            </a:r>
            <a:endParaRPr lang="es-CO" sz="800" dirty="0"/>
          </a:p>
        </p:txBody>
      </p:sp>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3171919" y="2711277"/>
            <a:ext cx="2899685" cy="369332"/>
          </a:xfrm>
          <a:prstGeom prst="rect">
            <a:avLst/>
          </a:prstGeom>
        </p:spPr>
        <p:txBody>
          <a:bodyPr wrap="square">
            <a:spAutoFit/>
          </a:bodyPr>
          <a:lstStyle/>
          <a:p>
            <a:pPr algn="ctr"/>
            <a:r>
              <a:rPr lang="es-CO" dirty="0" smtClean="0">
                <a:solidFill>
                  <a:schemeClr val="bg1"/>
                </a:solidFill>
              </a:rPr>
              <a:t>Video </a:t>
            </a:r>
          </a:p>
        </p:txBody>
      </p:sp>
    </p:spTree>
    <p:extLst>
      <p:ext uri="{BB962C8B-B14F-4D97-AF65-F5344CB8AC3E}">
        <p14:creationId xmlns:p14="http://schemas.microsoft.com/office/powerpoint/2010/main" val="1722942997"/>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smtClean="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18" y="446338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04079" y="2111839"/>
              <a:ext cx="3313967" cy="3130063"/>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CuadroTexto 11"/>
            <p:cNvSpPr txBox="1"/>
            <p:nvPr/>
          </p:nvSpPr>
          <p:spPr>
            <a:xfrm>
              <a:off x="3988055" y="3082838"/>
              <a:ext cx="3889793" cy="615553"/>
            </a:xfrm>
            <a:prstGeom prst="rect">
              <a:avLst/>
            </a:prstGeom>
            <a:noFill/>
          </p:spPr>
          <p:txBody>
            <a:bodyPr wrap="square" rtlCol="0">
              <a:spAutoFit/>
            </a:bodyPr>
            <a:lstStyle/>
            <a:p>
              <a:pPr algn="ctr"/>
              <a:endParaRPr lang="es-MX" sz="2400" b="1" dirty="0">
                <a:latin typeface="Arial" panose="020B0604020202020204" pitchFamily="34" charset="0"/>
                <a:cs typeface="Arial" panose="020B0604020202020204" pitchFamily="34" charset="0"/>
              </a:endParaRPr>
            </a:p>
          </p:txBody>
        </p: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112" y="1834623"/>
            <a:ext cx="3798475" cy="4718916"/>
          </a:xfrm>
          <a:prstGeom prst="rect">
            <a:avLst/>
          </a:prstGeom>
        </p:spPr>
      </p:pic>
      <p:sp>
        <p:nvSpPr>
          <p:cNvPr id="3" name="Rectángulo 2"/>
          <p:cNvSpPr/>
          <p:nvPr/>
        </p:nvSpPr>
        <p:spPr>
          <a:xfrm>
            <a:off x="98887" y="4874666"/>
            <a:ext cx="6745257" cy="2031325"/>
          </a:xfrm>
          <a:prstGeom prst="rect">
            <a:avLst/>
          </a:prstGeom>
        </p:spPr>
        <p:txBody>
          <a:bodyPr wrap="square">
            <a:spAutoFit/>
          </a:bodyPr>
          <a:lstStyle/>
          <a:p>
            <a:r>
              <a:rPr lang="es-ES" b="1" dirty="0"/>
              <a:t>ELECTIVA DE PROFUNDIZACION II// Costeo por Procesos //Gestión de Procesos </a:t>
            </a:r>
            <a:r>
              <a:rPr lang="es-ES" b="1" dirty="0" smtClean="0"/>
              <a:t>Organizacionales.</a:t>
            </a:r>
            <a:endParaRPr lang="es-ES" b="1" dirty="0" smtClean="0"/>
          </a:p>
          <a:p>
            <a:r>
              <a:rPr lang="es-ES" b="1" dirty="0" smtClean="0"/>
              <a:t>OLGA </a:t>
            </a:r>
            <a:r>
              <a:rPr lang="es-ES" b="1" dirty="0"/>
              <a:t>LUCIA PABON VILLAMIZAR</a:t>
            </a:r>
          </a:p>
          <a:p>
            <a:r>
              <a:rPr lang="es-ES" b="1" dirty="0"/>
              <a:t>CONTADORA PUBLICA</a:t>
            </a:r>
          </a:p>
          <a:p>
            <a:r>
              <a:rPr lang="es-ES" b="1" dirty="0"/>
              <a:t>MAGISTER TRIBUTARIA</a:t>
            </a:r>
          </a:p>
          <a:p>
            <a:r>
              <a:rPr lang="es-ES" b="1" dirty="0"/>
              <a:t>FUNDACION DE EDUCACION SUPERIOR SAN JOSE.</a:t>
            </a:r>
          </a:p>
          <a:p>
            <a:r>
              <a:rPr lang="es-ES" b="1" dirty="0"/>
              <a:t>SEMANA </a:t>
            </a:r>
            <a:r>
              <a:rPr lang="es-ES" b="1" dirty="0" smtClean="0"/>
              <a:t>10</a:t>
            </a:r>
          </a:p>
        </p:txBody>
      </p:sp>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112" y="1756747"/>
            <a:ext cx="3798475" cy="4718916"/>
          </a:xfrm>
          <a:prstGeom prst="rect">
            <a:avLst/>
          </a:prstGeom>
        </p:spPr>
      </p:pic>
      <p:sp>
        <p:nvSpPr>
          <p:cNvPr id="6" name="Rectángulo 5"/>
          <p:cNvSpPr/>
          <p:nvPr/>
        </p:nvSpPr>
        <p:spPr>
          <a:xfrm>
            <a:off x="3409484" y="2770616"/>
            <a:ext cx="2119457" cy="2308324"/>
          </a:xfrm>
          <a:prstGeom prst="rect">
            <a:avLst/>
          </a:prstGeom>
        </p:spPr>
        <p:txBody>
          <a:bodyPr wrap="square">
            <a:spAutoFit/>
          </a:bodyPr>
          <a:lstStyle/>
          <a:p>
            <a:pPr algn="ctr"/>
            <a:r>
              <a:rPr lang="es-ES" b="1" dirty="0">
                <a:hlinkClick r:id="rId5"/>
              </a:rPr>
              <a:t>Gestión por procesos. Gestión eficiente para las organizaciones. -estructura, proceso, valor organización y metodología</a:t>
            </a:r>
            <a:r>
              <a:rPr lang="es-ES" b="1" dirty="0"/>
              <a:t> </a:t>
            </a:r>
          </a:p>
          <a:p>
            <a:pPr algn="ctr"/>
            <a:endParaRPr lang="es-MX"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50092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xmlns=""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a16="http://schemas.microsoft.com/office/drawing/2014/main" xmlns=""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a16="http://schemas.microsoft.com/office/drawing/2014/main" xmlns="" id="{29DB83B5-8887-4804-829F-198FDB03ABA1}"/>
              </a:ext>
            </a:extLst>
          </p:cNvPr>
          <p:cNvSpPr txBox="1"/>
          <p:nvPr/>
        </p:nvSpPr>
        <p:spPr>
          <a:xfrm>
            <a:off x="1803824" y="3935102"/>
            <a:ext cx="5884602" cy="1754326"/>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sz="3600" b="1" dirty="0" smtClean="0">
                <a:solidFill>
                  <a:schemeClr val="bg1"/>
                </a:solidFill>
                <a:latin typeface="Contradiction" panose="02000500000000000000" pitchFamily="50" charset="0"/>
                <a:ea typeface="Verdana" panose="020B0604030504040204" pitchFamily="34" charset="0"/>
              </a:rPr>
              <a:t>El tiempo invertido en aprendizaje, lo lleva a ser un experto.</a:t>
            </a:r>
            <a:endParaRPr lang="es-ES" sz="3600" b="1" dirty="0">
              <a:solidFill>
                <a:schemeClr val="bg1"/>
              </a:solidFill>
              <a:latin typeface="Contradiction" panose="02000500000000000000" pitchFamily="50" charset="0"/>
              <a:ea typeface="Verdana" panose="020B0604030504040204" pitchFamily="34" charset="0"/>
            </a:endParaRPr>
          </a:p>
        </p:txBody>
      </p:sp>
    </p:spTree>
    <p:extLst>
      <p:ext uri="{BB962C8B-B14F-4D97-AF65-F5344CB8AC3E}">
        <p14:creationId xmlns:p14="http://schemas.microsoft.com/office/powerpoint/2010/main" val="118451238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p:cNvSpPr/>
          <p:nvPr/>
        </p:nvSpPr>
        <p:spPr>
          <a:xfrm>
            <a:off x="5101437" y="2188294"/>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5737044" y="2256163"/>
            <a:ext cx="3503608" cy="830997"/>
          </a:xfrm>
          <a:prstGeom prst="rect">
            <a:avLst/>
          </a:prstGeom>
          <a:noFill/>
        </p:spPr>
        <p:txBody>
          <a:bodyPr wrap="square" rtlCol="0">
            <a:spAutoFit/>
          </a:bodyPr>
          <a:lstStyle/>
          <a:p>
            <a:pPr marL="12700">
              <a:lnSpc>
                <a:spcPct val="100000"/>
              </a:lnSpc>
              <a:spcBef>
                <a:spcPts val="100"/>
              </a:spcBef>
            </a:pPr>
            <a:r>
              <a:rPr lang="es-ES" sz="1600" b="1" spc="-5" dirty="0">
                <a:cs typeface="Calibri"/>
              </a:rPr>
              <a:t>DEFINICION </a:t>
            </a:r>
            <a:r>
              <a:rPr lang="es-ES" sz="1600" b="1" dirty="0">
                <a:cs typeface="Calibri"/>
              </a:rPr>
              <a:t>Y </a:t>
            </a:r>
            <a:r>
              <a:rPr lang="es-ES" sz="1600" b="1" spc="-10" dirty="0">
                <a:cs typeface="Calibri"/>
              </a:rPr>
              <a:t>GENERALIDADES</a:t>
            </a:r>
            <a:r>
              <a:rPr lang="es-ES" sz="1600" b="1" spc="55" dirty="0">
                <a:cs typeface="Calibri"/>
              </a:rPr>
              <a:t> </a:t>
            </a:r>
            <a:r>
              <a:rPr lang="es-ES" sz="1600" b="1" spc="-5" dirty="0">
                <a:cs typeface="Calibri"/>
              </a:rPr>
              <a:t>DE</a:t>
            </a:r>
            <a:endParaRPr lang="es-ES" sz="1600" dirty="0">
              <a:cs typeface="Calibri"/>
            </a:endParaRPr>
          </a:p>
          <a:p>
            <a:pPr marL="12700">
              <a:lnSpc>
                <a:spcPct val="100000"/>
              </a:lnSpc>
              <a:spcBef>
                <a:spcPts val="5"/>
              </a:spcBef>
            </a:pPr>
            <a:r>
              <a:rPr lang="es-ES" sz="1600" b="1" spc="-5" dirty="0">
                <a:cs typeface="Calibri"/>
              </a:rPr>
              <a:t>GESTION</a:t>
            </a:r>
            <a:r>
              <a:rPr lang="es-ES" sz="1600" b="1" spc="-30" dirty="0">
                <a:cs typeface="Calibri"/>
              </a:rPr>
              <a:t> </a:t>
            </a:r>
            <a:r>
              <a:rPr lang="es-ES" sz="1600" b="1" spc="-5" dirty="0">
                <a:cs typeface="Calibri"/>
              </a:rPr>
              <a:t>POR</a:t>
            </a:r>
            <a:r>
              <a:rPr lang="es-ES" sz="1600" b="1" spc="-10" dirty="0">
                <a:cs typeface="Calibri"/>
              </a:rPr>
              <a:t> PROCESOS</a:t>
            </a:r>
            <a:endParaRPr lang="es-ES" sz="1600" dirty="0">
              <a:cs typeface="Calibri"/>
            </a:endParaRPr>
          </a:p>
          <a:p>
            <a:endParaRPr lang="es-CO" sz="1600" dirty="0">
              <a:latin typeface="Arial" panose="020B0604020202020204" pitchFamily="34" charset="0"/>
              <a:cs typeface="Arial" panose="020B0604020202020204" pitchFamily="34" charset="0"/>
            </a:endParaRPr>
          </a:p>
        </p:txBody>
      </p:sp>
      <p:sp>
        <p:nvSpPr>
          <p:cNvPr id="11" name="CuadroTexto 10"/>
          <p:cNvSpPr txBox="1"/>
          <p:nvPr/>
        </p:nvSpPr>
        <p:spPr>
          <a:xfrm>
            <a:off x="5225242" y="2237068"/>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46757" y="3495821"/>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uadroTexto 15"/>
          <p:cNvSpPr txBox="1"/>
          <p:nvPr/>
        </p:nvSpPr>
        <p:spPr>
          <a:xfrm>
            <a:off x="5760909" y="3467301"/>
            <a:ext cx="3383091" cy="1569660"/>
          </a:xfrm>
          <a:prstGeom prst="rect">
            <a:avLst/>
          </a:prstGeom>
          <a:noFill/>
        </p:spPr>
        <p:txBody>
          <a:bodyPr wrap="square" rtlCol="0">
            <a:spAutoFit/>
          </a:bodyPr>
          <a:lstStyle/>
          <a:p>
            <a:pPr marL="12700">
              <a:lnSpc>
                <a:spcPct val="100000"/>
              </a:lnSpc>
              <a:spcBef>
                <a:spcPts val="100"/>
              </a:spcBef>
            </a:pPr>
            <a:r>
              <a:rPr lang="es-ES" sz="1600" b="1" dirty="0">
                <a:cs typeface="Calibri"/>
              </a:rPr>
              <a:t>EFICIENCIA</a:t>
            </a:r>
            <a:r>
              <a:rPr lang="es-ES" sz="1600" b="1" spc="-15" dirty="0">
                <a:cs typeface="Calibri"/>
              </a:rPr>
              <a:t> </a:t>
            </a:r>
            <a:r>
              <a:rPr lang="es-ES" sz="1600" b="1" dirty="0">
                <a:cs typeface="Calibri"/>
              </a:rPr>
              <a:t>Y</a:t>
            </a:r>
            <a:r>
              <a:rPr lang="es-ES" sz="1600" b="1" spc="-10" dirty="0">
                <a:cs typeface="Calibri"/>
              </a:rPr>
              <a:t> </a:t>
            </a:r>
            <a:r>
              <a:rPr lang="es-ES" sz="1600" b="1" dirty="0">
                <a:cs typeface="Calibri"/>
              </a:rPr>
              <a:t>LA</a:t>
            </a:r>
            <a:r>
              <a:rPr lang="es-ES" sz="1600" b="1" spc="-30" dirty="0">
                <a:cs typeface="Calibri"/>
              </a:rPr>
              <a:t> </a:t>
            </a:r>
            <a:r>
              <a:rPr lang="es-ES" sz="1600" b="1" spc="-10" dirty="0">
                <a:cs typeface="Calibri"/>
              </a:rPr>
              <a:t>GESTION</a:t>
            </a:r>
            <a:r>
              <a:rPr lang="es-ES" sz="1600" b="1" spc="-5" dirty="0">
                <a:cs typeface="Calibri"/>
              </a:rPr>
              <a:t> POR</a:t>
            </a:r>
            <a:r>
              <a:rPr lang="es-ES" sz="1600" b="1" spc="10" dirty="0">
                <a:cs typeface="Calibri"/>
              </a:rPr>
              <a:t> </a:t>
            </a:r>
            <a:r>
              <a:rPr lang="es-ES" sz="1600" b="1" spc="-10" dirty="0" smtClean="0">
                <a:cs typeface="Calibri"/>
              </a:rPr>
              <a:t>PROCESOS/</a:t>
            </a:r>
            <a:r>
              <a:rPr lang="es-ES" sz="1600" dirty="0" smtClean="0">
                <a:cs typeface="Calibri"/>
              </a:rPr>
              <a:t> </a:t>
            </a:r>
            <a:r>
              <a:rPr lang="es-ES" sz="1600" b="1" spc="-5" dirty="0" smtClean="0">
                <a:cs typeface="Calibri"/>
              </a:rPr>
              <a:t>BENEFICIOS</a:t>
            </a:r>
            <a:endParaRPr lang="es-ES" sz="1600" dirty="0">
              <a:cs typeface="Calibri"/>
            </a:endParaRPr>
          </a:p>
          <a:p>
            <a:r>
              <a:rPr lang="es-419" sz="1600" b="1" dirty="0" smtClean="0">
                <a:solidFill>
                  <a:srgbClr val="000000"/>
                </a:solidFill>
              </a:rPr>
              <a:t> </a:t>
            </a:r>
            <a:endParaRPr lang="es-419" sz="1600" b="1" dirty="0">
              <a:solidFill>
                <a:srgbClr val="000000"/>
              </a:solidFill>
            </a:endParaRPr>
          </a:p>
          <a:p>
            <a:endParaRPr lang="en-US" sz="1600" b="1" dirty="0">
              <a:latin typeface="Morn Thin" panose="00000200000000000000" pitchFamily="50" charset="0"/>
            </a:endParaRPr>
          </a:p>
          <a:p>
            <a:endParaRPr lang="en-US" sz="1600" b="1" dirty="0">
              <a:latin typeface="Morn Thin" panose="00000200000000000000" pitchFamily="50" charset="0"/>
            </a:endParaRPr>
          </a:p>
          <a:p>
            <a:endParaRPr lang="en-US" sz="1600" b="1" dirty="0">
              <a:latin typeface="Morn Thin" panose="00000200000000000000" pitchFamily="50" charset="0"/>
            </a:endParaRPr>
          </a:p>
        </p:txBody>
      </p:sp>
      <p:sp>
        <p:nvSpPr>
          <p:cNvPr id="17" name="CuadroTexto 16"/>
          <p:cNvSpPr txBox="1"/>
          <p:nvPr/>
        </p:nvSpPr>
        <p:spPr>
          <a:xfrm>
            <a:off x="5170892" y="3596905"/>
            <a:ext cx="286520" cy="369332"/>
          </a:xfrm>
          <a:prstGeom prst="rect">
            <a:avLst/>
          </a:prstGeom>
          <a:noFill/>
        </p:spPr>
        <p:txBody>
          <a:bodyPr wrap="square" rtlCol="0">
            <a:spAutoFit/>
          </a:bodyPr>
          <a:lstStyle/>
          <a:p>
            <a:r>
              <a:rPr lang="es-MX" b="1" dirty="0" smtClean="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46757" y="4575297"/>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adroTexto 18"/>
          <p:cNvSpPr txBox="1"/>
          <p:nvPr/>
        </p:nvSpPr>
        <p:spPr>
          <a:xfrm>
            <a:off x="5885527" y="4753325"/>
            <a:ext cx="3258474" cy="1077218"/>
          </a:xfrm>
          <a:prstGeom prst="rect">
            <a:avLst/>
          </a:prstGeom>
          <a:noFill/>
        </p:spPr>
        <p:txBody>
          <a:bodyPr wrap="square" rtlCol="0">
            <a:spAutoFit/>
          </a:bodyPr>
          <a:lstStyle/>
          <a:p>
            <a:r>
              <a:rPr lang="es-ES" sz="1600" b="1" dirty="0">
                <a:cs typeface="Calibri"/>
              </a:rPr>
              <a:t>LA</a:t>
            </a:r>
            <a:r>
              <a:rPr lang="es-ES" sz="1600" b="1" spc="-20" dirty="0">
                <a:cs typeface="Calibri"/>
              </a:rPr>
              <a:t> </a:t>
            </a:r>
            <a:r>
              <a:rPr lang="es-ES" sz="1600" b="1" spc="-5" dirty="0">
                <a:cs typeface="Calibri"/>
              </a:rPr>
              <a:t>GESTION</a:t>
            </a:r>
            <a:r>
              <a:rPr lang="es-ES" sz="1600" b="1" spc="-15" dirty="0">
                <a:cs typeface="Calibri"/>
              </a:rPr>
              <a:t> </a:t>
            </a:r>
            <a:r>
              <a:rPr lang="es-ES" sz="1600" b="1" spc="-5" dirty="0">
                <a:cs typeface="Calibri"/>
              </a:rPr>
              <a:t>POR</a:t>
            </a:r>
            <a:r>
              <a:rPr lang="es-ES" sz="1600" b="1" dirty="0">
                <a:cs typeface="Calibri"/>
              </a:rPr>
              <a:t> </a:t>
            </a:r>
            <a:r>
              <a:rPr lang="es-ES" sz="1600" b="1" spc="-10" dirty="0">
                <a:cs typeface="Calibri"/>
              </a:rPr>
              <a:t>PROCESOS</a:t>
            </a:r>
            <a:r>
              <a:rPr lang="es-ES" sz="1600" b="1" spc="25" dirty="0">
                <a:cs typeface="Calibri"/>
              </a:rPr>
              <a:t> </a:t>
            </a:r>
            <a:r>
              <a:rPr lang="es-ES" sz="1600" b="1" spc="-15" dirty="0">
                <a:cs typeface="Calibri"/>
              </a:rPr>
              <a:t>/IMPORTANCIA </a:t>
            </a:r>
            <a:r>
              <a:rPr lang="es-ES" sz="1600" b="1" spc="-300" dirty="0">
                <a:cs typeface="Calibri"/>
              </a:rPr>
              <a:t> </a:t>
            </a:r>
            <a:r>
              <a:rPr lang="es-ES" sz="1600" b="1" dirty="0">
                <a:cs typeface="Calibri"/>
              </a:rPr>
              <a:t>LA</a:t>
            </a:r>
            <a:r>
              <a:rPr lang="es-ES" sz="1600" b="1" spc="-10" dirty="0">
                <a:cs typeface="Calibri"/>
              </a:rPr>
              <a:t> IMPLEMENTACION</a:t>
            </a:r>
            <a:r>
              <a:rPr lang="es-ES" sz="1600" b="1" spc="15" dirty="0">
                <a:cs typeface="Calibri"/>
              </a:rPr>
              <a:t> </a:t>
            </a:r>
            <a:r>
              <a:rPr lang="es-ES" sz="1600" b="1" spc="-5" dirty="0">
                <a:cs typeface="Calibri"/>
              </a:rPr>
              <a:t>DE</a:t>
            </a:r>
            <a:r>
              <a:rPr lang="es-ES" sz="1600" b="1" spc="20" dirty="0">
                <a:cs typeface="Calibri"/>
              </a:rPr>
              <a:t> </a:t>
            </a:r>
            <a:r>
              <a:rPr lang="es-ES" sz="1600" b="1" spc="-10" dirty="0">
                <a:cs typeface="Calibri"/>
              </a:rPr>
              <a:t>GESTION</a:t>
            </a:r>
            <a:endParaRPr lang="es-ES" sz="1600" dirty="0">
              <a:cs typeface="Calibri"/>
            </a:endParaRPr>
          </a:p>
          <a:p>
            <a:endParaRPr lang="es-MX" sz="1600" b="1" dirty="0">
              <a:latin typeface="Arial" panose="020B0604020202020204" pitchFamily="34" charset="0"/>
              <a:cs typeface="Arial" panose="020B0604020202020204" pitchFamily="34" charset="0"/>
            </a:endParaRPr>
          </a:p>
        </p:txBody>
      </p:sp>
      <p:sp>
        <p:nvSpPr>
          <p:cNvPr id="20" name="CuadroTexto 19"/>
          <p:cNvSpPr txBox="1"/>
          <p:nvPr/>
        </p:nvSpPr>
        <p:spPr>
          <a:xfrm>
            <a:off x="5153251" y="4676381"/>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225242" y="1729092"/>
            <a:ext cx="2714805" cy="369332"/>
          </a:xfrm>
          <a:prstGeom prst="rect">
            <a:avLst/>
          </a:prstGeom>
          <a:noFill/>
        </p:spPr>
        <p:txBody>
          <a:bodyPr wrap="square" rtlCol="0">
            <a:spAutoFit/>
          </a:bodyPr>
          <a:lstStyle/>
          <a:p>
            <a:pPr algn="ctr"/>
            <a:r>
              <a:rPr lang="es-MX" b="1" dirty="0" smtClean="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7922661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F17B86">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traso 2"/>
          <p:cNvSpPr/>
          <p:nvPr/>
        </p:nvSpPr>
        <p:spPr>
          <a:xfrm rot="10800000">
            <a:off x="2301876" y="0"/>
            <a:ext cx="6858000" cy="6858000"/>
          </a:xfrm>
          <a:prstGeom prst="flowChartDelay">
            <a:avLst/>
          </a:prstGeom>
          <a:solidFill>
            <a:srgbClr val="FF2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1113569" y="1851268"/>
            <a:ext cx="3313967" cy="3130062"/>
          </a:xfrm>
          <a:prstGeom prst="ellipse">
            <a:avLst/>
          </a:prstGeom>
          <a:solidFill>
            <a:srgbClr val="76CBF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1000944" y="2340835"/>
            <a:ext cx="3539215" cy="2862322"/>
          </a:xfrm>
          <a:prstGeom prst="rect">
            <a:avLst/>
          </a:prstGeom>
          <a:noFill/>
        </p:spPr>
        <p:txBody>
          <a:bodyPr wrap="square" rtlCol="0">
            <a:spAutoFit/>
          </a:bodyPr>
          <a:lstStyle/>
          <a:p>
            <a:pPr algn="ctr">
              <a:lnSpc>
                <a:spcPct val="100000"/>
              </a:lnSpc>
              <a:spcBef>
                <a:spcPts val="100"/>
              </a:spcBef>
            </a:pPr>
            <a:r>
              <a:rPr lang="es-ES" sz="3600" b="1" dirty="0">
                <a:latin typeface="Calibri"/>
                <a:cs typeface="Calibri"/>
              </a:rPr>
              <a:t>DEFINICION</a:t>
            </a:r>
            <a:r>
              <a:rPr lang="es-ES" sz="3600" b="1" spc="-65" dirty="0">
                <a:latin typeface="Calibri"/>
                <a:cs typeface="Calibri"/>
              </a:rPr>
              <a:t> </a:t>
            </a:r>
            <a:r>
              <a:rPr lang="es-ES" sz="3600" b="1" dirty="0">
                <a:latin typeface="Calibri"/>
                <a:cs typeface="Calibri"/>
              </a:rPr>
              <a:t>Y</a:t>
            </a:r>
            <a:r>
              <a:rPr lang="es-ES" sz="3600" b="1" spc="-45" dirty="0">
                <a:latin typeface="Calibri"/>
                <a:cs typeface="Calibri"/>
              </a:rPr>
              <a:t> </a:t>
            </a:r>
            <a:r>
              <a:rPr lang="es-ES" sz="3600" b="1" spc="-5" dirty="0">
                <a:latin typeface="Calibri"/>
                <a:cs typeface="Calibri"/>
              </a:rPr>
              <a:t>GENERALIDADES</a:t>
            </a:r>
            <a:endParaRPr lang="es-ES" sz="3600" dirty="0">
              <a:latin typeface="Calibri"/>
              <a:cs typeface="Calibri"/>
            </a:endParaRPr>
          </a:p>
          <a:p>
            <a:pPr algn="ctr">
              <a:lnSpc>
                <a:spcPct val="100000"/>
              </a:lnSpc>
              <a:spcBef>
                <a:spcPts val="5"/>
              </a:spcBef>
            </a:pPr>
            <a:r>
              <a:rPr lang="es-ES" sz="3600" b="1" spc="-5" dirty="0">
                <a:latin typeface="Calibri"/>
                <a:cs typeface="Calibri"/>
              </a:rPr>
              <a:t>DE</a:t>
            </a:r>
            <a:r>
              <a:rPr lang="es-ES" sz="3600" b="1" spc="-20" dirty="0">
                <a:latin typeface="Calibri"/>
                <a:cs typeface="Calibri"/>
              </a:rPr>
              <a:t> </a:t>
            </a:r>
            <a:r>
              <a:rPr lang="es-ES" sz="3600" b="1" spc="-10" dirty="0">
                <a:latin typeface="Calibri"/>
                <a:cs typeface="Calibri"/>
              </a:rPr>
              <a:t>GESTION</a:t>
            </a:r>
            <a:r>
              <a:rPr lang="es-ES" sz="3600" b="1" spc="-40" dirty="0">
                <a:latin typeface="Calibri"/>
                <a:cs typeface="Calibri"/>
              </a:rPr>
              <a:t> </a:t>
            </a:r>
            <a:r>
              <a:rPr lang="es-ES" sz="3600" b="1" spc="-5" dirty="0">
                <a:latin typeface="Calibri"/>
                <a:cs typeface="Calibri"/>
              </a:rPr>
              <a:t>POR</a:t>
            </a:r>
            <a:r>
              <a:rPr lang="es-ES" sz="3600" b="1" spc="-10" dirty="0">
                <a:latin typeface="Calibri"/>
                <a:cs typeface="Calibri"/>
              </a:rPr>
              <a:t> PROCESOS</a:t>
            </a:r>
            <a:endParaRPr lang="es-ES" sz="3600" dirty="0">
              <a:latin typeface="Calibri"/>
              <a:cs typeface="Calibri"/>
            </a:endParaRPr>
          </a:p>
          <a:p>
            <a:pPr algn="ctr"/>
            <a:endParaRPr lang="en-US" sz="3600" b="1" dirty="0">
              <a:solidFill>
                <a:schemeClr val="bg1"/>
              </a:solidFill>
              <a:latin typeface="Morn Thin" panose="00000200000000000000" pitchFamily="50" charset="0"/>
            </a:endParaRPr>
          </a:p>
        </p:txBody>
      </p:sp>
      <p:sp>
        <p:nvSpPr>
          <p:cNvPr id="5" name="CuadroTexto 4"/>
          <p:cNvSpPr txBox="1"/>
          <p:nvPr/>
        </p:nvSpPr>
        <p:spPr>
          <a:xfrm>
            <a:off x="4427536" y="439365"/>
            <a:ext cx="4595713" cy="6463308"/>
          </a:xfrm>
          <a:prstGeom prst="rect">
            <a:avLst/>
          </a:prstGeom>
          <a:noFill/>
        </p:spPr>
        <p:txBody>
          <a:bodyPr wrap="square" rtlCol="0">
            <a:spAutoFit/>
          </a:bodyPr>
          <a:lstStyle/>
          <a:p>
            <a:r>
              <a:rPr lang="es-ES" sz="1800" dirty="0">
                <a:solidFill>
                  <a:schemeClr val="bg1"/>
                </a:solidFill>
                <a:latin typeface="Calibri"/>
                <a:cs typeface="Calibri"/>
              </a:rPr>
              <a:t>La</a:t>
            </a:r>
            <a:r>
              <a:rPr lang="es-ES" sz="1800" spc="5" dirty="0">
                <a:solidFill>
                  <a:schemeClr val="bg1"/>
                </a:solidFill>
                <a:latin typeface="Calibri"/>
                <a:cs typeface="Calibri"/>
              </a:rPr>
              <a:t> </a:t>
            </a:r>
            <a:r>
              <a:rPr lang="es-ES" sz="1800" spc="-10" dirty="0">
                <a:solidFill>
                  <a:schemeClr val="bg1"/>
                </a:solidFill>
                <a:latin typeface="Calibri"/>
                <a:cs typeface="Calibri"/>
              </a:rPr>
              <a:t>Gestión</a:t>
            </a:r>
            <a:r>
              <a:rPr lang="es-ES" sz="1800" spc="-5" dirty="0">
                <a:solidFill>
                  <a:schemeClr val="bg1"/>
                </a:solidFill>
                <a:latin typeface="Calibri"/>
                <a:cs typeface="Calibri"/>
              </a:rPr>
              <a:t> por</a:t>
            </a:r>
            <a:r>
              <a:rPr lang="es-ES" sz="1800" dirty="0">
                <a:solidFill>
                  <a:schemeClr val="bg1"/>
                </a:solidFill>
                <a:latin typeface="Calibri"/>
                <a:cs typeface="Calibri"/>
              </a:rPr>
              <a:t> Procesos</a:t>
            </a:r>
            <a:r>
              <a:rPr lang="es-ES" sz="1800" spc="365" dirty="0">
                <a:solidFill>
                  <a:schemeClr val="bg1"/>
                </a:solidFill>
                <a:latin typeface="Calibri"/>
                <a:cs typeface="Calibri"/>
              </a:rPr>
              <a:t> </a:t>
            </a:r>
            <a:r>
              <a:rPr lang="es-ES" sz="1800" dirty="0">
                <a:solidFill>
                  <a:schemeClr val="bg1"/>
                </a:solidFill>
                <a:latin typeface="Calibri"/>
                <a:cs typeface="Calibri"/>
              </a:rPr>
              <a:t>es</a:t>
            </a:r>
            <a:r>
              <a:rPr lang="es-ES" sz="1800" spc="365" dirty="0">
                <a:solidFill>
                  <a:schemeClr val="bg1"/>
                </a:solidFill>
                <a:latin typeface="Calibri"/>
                <a:cs typeface="Calibri"/>
              </a:rPr>
              <a:t> </a:t>
            </a:r>
            <a:r>
              <a:rPr lang="es-ES" sz="1800" spc="-5" dirty="0">
                <a:solidFill>
                  <a:schemeClr val="bg1"/>
                </a:solidFill>
                <a:latin typeface="Calibri"/>
                <a:cs typeface="Calibri"/>
              </a:rPr>
              <a:t>un </a:t>
            </a:r>
            <a:r>
              <a:rPr lang="es-ES" sz="1800" dirty="0">
                <a:solidFill>
                  <a:schemeClr val="bg1"/>
                </a:solidFill>
                <a:latin typeface="Calibri"/>
                <a:cs typeface="Calibri"/>
              </a:rPr>
              <a:t> </a:t>
            </a:r>
            <a:r>
              <a:rPr lang="es-ES" sz="1800" spc="-5" dirty="0">
                <a:solidFill>
                  <a:schemeClr val="bg1"/>
                </a:solidFill>
                <a:latin typeface="Calibri"/>
                <a:cs typeface="Calibri"/>
              </a:rPr>
              <a:t>modelo </a:t>
            </a:r>
            <a:r>
              <a:rPr lang="es-ES" sz="1800" spc="-10" dirty="0">
                <a:solidFill>
                  <a:schemeClr val="bg1"/>
                </a:solidFill>
                <a:latin typeface="Calibri"/>
                <a:cs typeface="Calibri"/>
              </a:rPr>
              <a:t>recomendado </a:t>
            </a:r>
            <a:r>
              <a:rPr lang="es-ES" sz="1800" spc="-5" dirty="0">
                <a:solidFill>
                  <a:schemeClr val="bg1"/>
                </a:solidFill>
                <a:latin typeface="Calibri"/>
                <a:cs typeface="Calibri"/>
              </a:rPr>
              <a:t>no </a:t>
            </a:r>
            <a:r>
              <a:rPr lang="es-ES" sz="1800" dirty="0">
                <a:solidFill>
                  <a:schemeClr val="bg1"/>
                </a:solidFill>
                <a:latin typeface="Calibri"/>
                <a:cs typeface="Calibri"/>
              </a:rPr>
              <a:t>solo </a:t>
            </a:r>
            <a:r>
              <a:rPr lang="es-ES" sz="1800" spc="-10" dirty="0">
                <a:solidFill>
                  <a:schemeClr val="bg1"/>
                </a:solidFill>
                <a:latin typeface="Calibri"/>
                <a:cs typeface="Calibri"/>
              </a:rPr>
              <a:t>como </a:t>
            </a:r>
            <a:r>
              <a:rPr lang="es-ES" sz="1800" spc="-5" dirty="0">
                <a:solidFill>
                  <a:schemeClr val="bg1"/>
                </a:solidFill>
                <a:latin typeface="Calibri"/>
                <a:cs typeface="Calibri"/>
              </a:rPr>
              <a:t> </a:t>
            </a:r>
            <a:r>
              <a:rPr lang="es-ES" sz="1800" spc="-10" dirty="0">
                <a:solidFill>
                  <a:schemeClr val="bg1"/>
                </a:solidFill>
                <a:latin typeface="Calibri"/>
                <a:cs typeface="Calibri"/>
              </a:rPr>
              <a:t>herramienta </a:t>
            </a:r>
            <a:r>
              <a:rPr lang="es-ES" sz="1800" spc="-5" dirty="0">
                <a:solidFill>
                  <a:schemeClr val="bg1"/>
                </a:solidFill>
                <a:latin typeface="Calibri"/>
                <a:cs typeface="Calibri"/>
              </a:rPr>
              <a:t>de Gestión </a:t>
            </a:r>
            <a:r>
              <a:rPr lang="es-ES" sz="1800" spc="5" dirty="0">
                <a:solidFill>
                  <a:schemeClr val="bg1"/>
                </a:solidFill>
                <a:latin typeface="Calibri"/>
                <a:cs typeface="Calibri"/>
              </a:rPr>
              <a:t>si </a:t>
            </a:r>
            <a:r>
              <a:rPr lang="es-ES" sz="1800" spc="-5" dirty="0">
                <a:solidFill>
                  <a:schemeClr val="bg1"/>
                </a:solidFill>
                <a:latin typeface="Calibri"/>
                <a:cs typeface="Calibri"/>
              </a:rPr>
              <a:t>no </a:t>
            </a:r>
            <a:r>
              <a:rPr lang="es-ES" sz="1800" spc="-15" dirty="0">
                <a:solidFill>
                  <a:schemeClr val="bg1"/>
                </a:solidFill>
                <a:latin typeface="Calibri"/>
                <a:cs typeface="Calibri"/>
              </a:rPr>
              <a:t>para </a:t>
            </a:r>
            <a:r>
              <a:rPr lang="es-ES" sz="1800" dirty="0">
                <a:solidFill>
                  <a:schemeClr val="bg1"/>
                </a:solidFill>
                <a:latin typeface="Calibri"/>
                <a:cs typeface="Calibri"/>
              </a:rPr>
              <a:t>el </a:t>
            </a:r>
            <a:r>
              <a:rPr lang="es-ES" sz="1800" spc="5" dirty="0">
                <a:solidFill>
                  <a:schemeClr val="bg1"/>
                </a:solidFill>
                <a:latin typeface="Calibri"/>
                <a:cs typeface="Calibri"/>
              </a:rPr>
              <a:t> </a:t>
            </a:r>
            <a:r>
              <a:rPr lang="es-ES" sz="1800" spc="-10" dirty="0">
                <a:solidFill>
                  <a:schemeClr val="bg1"/>
                </a:solidFill>
                <a:latin typeface="Calibri"/>
                <a:cs typeface="Calibri"/>
              </a:rPr>
              <a:t>cambio organizacional, </a:t>
            </a:r>
            <a:r>
              <a:rPr lang="es-ES" sz="1800" spc="-5" dirty="0">
                <a:solidFill>
                  <a:schemeClr val="bg1"/>
                </a:solidFill>
                <a:latin typeface="Calibri"/>
                <a:cs typeface="Calibri"/>
              </a:rPr>
              <a:t>los </a:t>
            </a:r>
            <a:r>
              <a:rPr lang="es-ES" sz="1800" spc="-10" dirty="0">
                <a:solidFill>
                  <a:schemeClr val="bg1"/>
                </a:solidFill>
                <a:latin typeface="Calibri"/>
                <a:cs typeface="Calibri"/>
              </a:rPr>
              <a:t>resultados </a:t>
            </a:r>
            <a:r>
              <a:rPr lang="es-ES" sz="1800" spc="-5" dirty="0">
                <a:solidFill>
                  <a:schemeClr val="bg1"/>
                </a:solidFill>
                <a:latin typeface="Calibri"/>
                <a:cs typeface="Calibri"/>
              </a:rPr>
              <a:t> </a:t>
            </a:r>
            <a:r>
              <a:rPr lang="es-ES" sz="1800" dirty="0">
                <a:solidFill>
                  <a:schemeClr val="bg1"/>
                </a:solidFill>
                <a:latin typeface="Calibri"/>
                <a:cs typeface="Calibri"/>
              </a:rPr>
              <a:t>en</a:t>
            </a:r>
            <a:r>
              <a:rPr lang="es-ES" sz="1800" spc="5" dirty="0">
                <a:solidFill>
                  <a:schemeClr val="bg1"/>
                </a:solidFill>
                <a:latin typeface="Calibri"/>
                <a:cs typeface="Calibri"/>
              </a:rPr>
              <a:t> </a:t>
            </a:r>
            <a:r>
              <a:rPr lang="es-ES" sz="1800" spc="-5" dirty="0">
                <a:solidFill>
                  <a:schemeClr val="bg1"/>
                </a:solidFill>
                <a:latin typeface="Calibri"/>
                <a:cs typeface="Calibri"/>
              </a:rPr>
              <a:t>la</a:t>
            </a:r>
            <a:r>
              <a:rPr lang="es-ES" sz="1800" dirty="0">
                <a:solidFill>
                  <a:schemeClr val="bg1"/>
                </a:solidFill>
                <a:latin typeface="Calibri"/>
                <a:cs typeface="Calibri"/>
              </a:rPr>
              <a:t> </a:t>
            </a:r>
            <a:r>
              <a:rPr lang="es-ES" sz="1800" spc="-5" dirty="0">
                <a:solidFill>
                  <a:schemeClr val="bg1"/>
                </a:solidFill>
                <a:latin typeface="Calibri"/>
                <a:cs typeface="Calibri"/>
              </a:rPr>
              <a:t>aplicación</a:t>
            </a:r>
            <a:r>
              <a:rPr lang="es-ES" sz="1800" dirty="0">
                <a:solidFill>
                  <a:schemeClr val="bg1"/>
                </a:solidFill>
                <a:latin typeface="Calibri"/>
                <a:cs typeface="Calibri"/>
              </a:rPr>
              <a:t> en</a:t>
            </a:r>
            <a:r>
              <a:rPr lang="es-ES" sz="1800" spc="5" dirty="0">
                <a:solidFill>
                  <a:schemeClr val="bg1"/>
                </a:solidFill>
                <a:latin typeface="Calibri"/>
                <a:cs typeface="Calibri"/>
              </a:rPr>
              <a:t> </a:t>
            </a:r>
            <a:r>
              <a:rPr lang="es-ES" sz="1800" dirty="0">
                <a:solidFill>
                  <a:schemeClr val="bg1"/>
                </a:solidFill>
                <a:latin typeface="Calibri"/>
                <a:cs typeface="Calibri"/>
              </a:rPr>
              <a:t>el</a:t>
            </a:r>
            <a:r>
              <a:rPr lang="es-ES" sz="1800" spc="5" dirty="0">
                <a:solidFill>
                  <a:schemeClr val="bg1"/>
                </a:solidFill>
                <a:latin typeface="Calibri"/>
                <a:cs typeface="Calibri"/>
              </a:rPr>
              <a:t> </a:t>
            </a:r>
            <a:r>
              <a:rPr lang="es-ES" sz="1800" spc="-10" dirty="0">
                <a:solidFill>
                  <a:schemeClr val="bg1"/>
                </a:solidFill>
                <a:latin typeface="Calibri"/>
                <a:cs typeface="Calibri"/>
              </a:rPr>
              <a:t>trabajo</a:t>
            </a:r>
            <a:r>
              <a:rPr lang="es-ES" sz="1800" spc="-5" dirty="0">
                <a:solidFill>
                  <a:schemeClr val="bg1"/>
                </a:solidFill>
                <a:latin typeface="Calibri"/>
                <a:cs typeface="Calibri"/>
              </a:rPr>
              <a:t> de </a:t>
            </a:r>
            <a:r>
              <a:rPr lang="es-ES" sz="1800" dirty="0">
                <a:solidFill>
                  <a:schemeClr val="bg1"/>
                </a:solidFill>
                <a:latin typeface="Calibri"/>
                <a:cs typeface="Calibri"/>
              </a:rPr>
              <a:t> </a:t>
            </a:r>
            <a:r>
              <a:rPr lang="es-ES" sz="1800" spc="-10" dirty="0">
                <a:solidFill>
                  <a:schemeClr val="bg1"/>
                </a:solidFill>
                <a:latin typeface="Calibri"/>
                <a:cs typeface="Calibri"/>
              </a:rPr>
              <a:t>calidad</a:t>
            </a:r>
            <a:r>
              <a:rPr lang="es-ES" sz="1800" spc="-5" dirty="0">
                <a:solidFill>
                  <a:schemeClr val="bg1"/>
                </a:solidFill>
                <a:latin typeface="Calibri"/>
                <a:cs typeface="Calibri"/>
              </a:rPr>
              <a:t> puede</a:t>
            </a:r>
            <a:r>
              <a:rPr lang="es-ES" sz="1800" dirty="0">
                <a:solidFill>
                  <a:schemeClr val="bg1"/>
                </a:solidFill>
                <a:latin typeface="Calibri"/>
                <a:cs typeface="Calibri"/>
              </a:rPr>
              <a:t> </a:t>
            </a:r>
            <a:r>
              <a:rPr lang="es-ES" sz="1800" spc="-10" dirty="0">
                <a:solidFill>
                  <a:schemeClr val="bg1"/>
                </a:solidFill>
                <a:latin typeface="Calibri"/>
                <a:cs typeface="Calibri"/>
              </a:rPr>
              <a:t>mostrar</a:t>
            </a:r>
            <a:r>
              <a:rPr lang="es-ES" sz="1800" spc="-5" dirty="0">
                <a:solidFill>
                  <a:schemeClr val="bg1"/>
                </a:solidFill>
                <a:latin typeface="Calibri"/>
                <a:cs typeface="Calibri"/>
              </a:rPr>
              <a:t> </a:t>
            </a:r>
            <a:r>
              <a:rPr lang="es-ES" sz="1800" dirty="0">
                <a:solidFill>
                  <a:schemeClr val="bg1"/>
                </a:solidFill>
                <a:latin typeface="Calibri"/>
                <a:cs typeface="Calibri"/>
              </a:rPr>
              <a:t>los</a:t>
            </a:r>
            <a:r>
              <a:rPr lang="es-ES" sz="1800" spc="5" dirty="0">
                <a:solidFill>
                  <a:schemeClr val="bg1"/>
                </a:solidFill>
                <a:latin typeface="Calibri"/>
                <a:cs typeface="Calibri"/>
              </a:rPr>
              <a:t> </a:t>
            </a:r>
            <a:r>
              <a:rPr lang="es-ES" sz="1800" spc="-5" dirty="0">
                <a:solidFill>
                  <a:schemeClr val="bg1"/>
                </a:solidFill>
                <a:latin typeface="Calibri"/>
                <a:cs typeface="Calibri"/>
              </a:rPr>
              <a:t>mejores </a:t>
            </a:r>
            <a:r>
              <a:rPr lang="es-ES" sz="1800" dirty="0">
                <a:solidFill>
                  <a:schemeClr val="bg1"/>
                </a:solidFill>
                <a:latin typeface="Calibri"/>
                <a:cs typeface="Calibri"/>
              </a:rPr>
              <a:t> </a:t>
            </a:r>
            <a:r>
              <a:rPr lang="es-ES" sz="1800" spc="-10" dirty="0">
                <a:solidFill>
                  <a:schemeClr val="bg1"/>
                </a:solidFill>
                <a:latin typeface="Calibri"/>
                <a:cs typeface="Calibri"/>
              </a:rPr>
              <a:t>resultados</a:t>
            </a:r>
            <a:r>
              <a:rPr lang="es-ES" sz="1800" spc="95" dirty="0">
                <a:solidFill>
                  <a:schemeClr val="bg1"/>
                </a:solidFill>
                <a:latin typeface="Calibri"/>
                <a:cs typeface="Calibri"/>
              </a:rPr>
              <a:t> </a:t>
            </a:r>
            <a:r>
              <a:rPr lang="es-ES" sz="1800" dirty="0">
                <a:solidFill>
                  <a:schemeClr val="bg1"/>
                </a:solidFill>
                <a:latin typeface="Calibri"/>
                <a:cs typeface="Calibri"/>
              </a:rPr>
              <a:t>muy</a:t>
            </a:r>
            <a:r>
              <a:rPr lang="es-ES" sz="1800" spc="100" dirty="0">
                <a:solidFill>
                  <a:schemeClr val="bg1"/>
                </a:solidFill>
                <a:latin typeface="Calibri"/>
                <a:cs typeface="Calibri"/>
              </a:rPr>
              <a:t> </a:t>
            </a:r>
            <a:r>
              <a:rPr lang="es-ES" sz="1800" spc="-10" dirty="0">
                <a:solidFill>
                  <a:schemeClr val="bg1"/>
                </a:solidFill>
                <a:latin typeface="Calibri"/>
                <a:cs typeface="Calibri"/>
              </a:rPr>
              <a:t>relevantes</a:t>
            </a:r>
            <a:r>
              <a:rPr lang="es-ES" sz="1800" spc="105" dirty="0">
                <a:solidFill>
                  <a:schemeClr val="bg1"/>
                </a:solidFill>
                <a:latin typeface="Calibri"/>
                <a:cs typeface="Calibri"/>
              </a:rPr>
              <a:t> </a:t>
            </a:r>
            <a:r>
              <a:rPr lang="es-ES" sz="1800" spc="-5" dirty="0">
                <a:solidFill>
                  <a:schemeClr val="bg1"/>
                </a:solidFill>
                <a:latin typeface="Calibri"/>
                <a:cs typeface="Calibri"/>
              </a:rPr>
              <a:t>que</a:t>
            </a:r>
            <a:r>
              <a:rPr lang="es-ES" sz="1800" spc="125" dirty="0">
                <a:solidFill>
                  <a:schemeClr val="bg1"/>
                </a:solidFill>
                <a:latin typeface="Calibri"/>
                <a:cs typeface="Calibri"/>
              </a:rPr>
              <a:t> </a:t>
            </a:r>
            <a:r>
              <a:rPr lang="es-ES" sz="1800" spc="-5" dirty="0">
                <a:solidFill>
                  <a:schemeClr val="bg1"/>
                </a:solidFill>
                <a:latin typeface="Calibri"/>
                <a:cs typeface="Calibri"/>
              </a:rPr>
              <a:t>son</a:t>
            </a:r>
            <a:r>
              <a:rPr lang="es-ES" sz="1800" spc="105" dirty="0">
                <a:solidFill>
                  <a:schemeClr val="bg1"/>
                </a:solidFill>
                <a:latin typeface="Calibri"/>
                <a:cs typeface="Calibri"/>
              </a:rPr>
              <a:t> </a:t>
            </a:r>
            <a:r>
              <a:rPr lang="es-ES" sz="1800" dirty="0">
                <a:solidFill>
                  <a:schemeClr val="bg1"/>
                </a:solidFill>
                <a:latin typeface="Calibri"/>
                <a:cs typeface="Calibri"/>
              </a:rPr>
              <a:t>el punto de partida para cumplir los objetivos de una organización.</a:t>
            </a:r>
          </a:p>
          <a:p>
            <a:r>
              <a:rPr lang="es-ES" dirty="0">
                <a:solidFill>
                  <a:schemeClr val="bg1"/>
                </a:solidFill>
                <a:latin typeface="Calibri"/>
                <a:cs typeface="Calibri"/>
              </a:rPr>
              <a:t>Lo relevante de esta herramienta se nota cuando en los últimos años se han generado software que facilitan justamente la gestión por procesos en todo el ámbito de la organización .</a:t>
            </a:r>
          </a:p>
          <a:p>
            <a:endParaRPr lang="es-ES" sz="1800" dirty="0">
              <a:solidFill>
                <a:schemeClr val="bg1"/>
              </a:solidFill>
              <a:latin typeface="Calibri"/>
              <a:cs typeface="Calibri"/>
            </a:endParaRPr>
          </a:p>
          <a:p>
            <a:r>
              <a:rPr lang="es-ES" dirty="0">
                <a:solidFill>
                  <a:schemeClr val="bg1"/>
                </a:solidFill>
                <a:latin typeface="Calibri"/>
                <a:cs typeface="Calibri"/>
              </a:rPr>
              <a:t>Estas aplicaciones son llamadas gestión de procesos en todos los negocios. Este enfoque por procesos lleva una metodología, instrumentos y herramientas que se deben ajustar a la realidad actual, el trabajo por procesos no es excluyente sino complementario con otros enfoques como la capacitación  del personal modernización de la tecnología en el trabajo normativo etc.</a:t>
            </a:r>
            <a:endParaRPr lang="es-ES" sz="1800" dirty="0">
              <a:solidFill>
                <a:schemeClr val="bg1"/>
              </a:solidFill>
              <a:latin typeface="Calibri"/>
              <a:cs typeface="Calibri"/>
            </a:endParaRPr>
          </a:p>
          <a:p>
            <a:endParaRPr lang="en-US" dirty="0"/>
          </a:p>
        </p:txBody>
      </p:sp>
    </p:spTree>
    <p:extLst>
      <p:ext uri="{BB962C8B-B14F-4D97-AF65-F5344CB8AC3E}">
        <p14:creationId xmlns:p14="http://schemas.microsoft.com/office/powerpoint/2010/main" val="219939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cstate="print">
            <a:extLst>
              <a:ext uri="{28A0092B-C50C-407E-A947-70E740481C1C}">
                <a14:useLocalDpi xmlns:a14="http://schemas.microsoft.com/office/drawing/2010/main" val="0"/>
              </a:ext>
            </a:extLst>
          </a:blip>
          <a:srcRect l="33547" r="-1919"/>
          <a:stretch/>
        </p:blipFill>
        <p:spPr>
          <a:xfrm>
            <a:off x="0" y="-25401"/>
            <a:ext cx="6438900" cy="6883401"/>
          </a:xfrm>
          <a:prstGeom prst="rect">
            <a:avLst/>
          </a:prstGeom>
        </p:spPr>
      </p:pic>
      <p:sp>
        <p:nvSpPr>
          <p:cNvPr id="28" name="Rectángulo 27"/>
          <p:cNvSpPr/>
          <p:nvPr/>
        </p:nvSpPr>
        <p:spPr>
          <a:xfrm>
            <a:off x="-8792" y="0"/>
            <a:ext cx="7412891" cy="6858000"/>
          </a:xfrm>
          <a:prstGeom prst="rect">
            <a:avLst/>
          </a:prstGeom>
          <a:solidFill>
            <a:srgbClr val="F17B86">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traso 2"/>
          <p:cNvSpPr/>
          <p:nvPr/>
        </p:nvSpPr>
        <p:spPr>
          <a:xfrm rot="10800000">
            <a:off x="2301876" y="0"/>
            <a:ext cx="6858000" cy="6858000"/>
          </a:xfrm>
          <a:prstGeom prst="flowChartDelay">
            <a:avLst/>
          </a:prstGeom>
          <a:solidFill>
            <a:srgbClr val="FF2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Imagen 34"/>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917" b="67000" l="33250" r="70167"/>
                    </a14:imgEffect>
                  </a14:imgLayer>
                </a14:imgProps>
              </a:ex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29" name="Elipse 28"/>
          <p:cNvSpPr/>
          <p:nvPr/>
        </p:nvSpPr>
        <p:spPr>
          <a:xfrm>
            <a:off x="972318" y="2323708"/>
            <a:ext cx="3313967" cy="3130062"/>
          </a:xfrm>
          <a:prstGeom prst="ellipse">
            <a:avLst/>
          </a:prstGeom>
          <a:solidFill>
            <a:srgbClr val="76CBF3">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uadroTexto 9"/>
          <p:cNvSpPr txBox="1"/>
          <p:nvPr/>
        </p:nvSpPr>
        <p:spPr>
          <a:xfrm>
            <a:off x="859695" y="2951943"/>
            <a:ext cx="3539215" cy="2616101"/>
          </a:xfrm>
          <a:prstGeom prst="rect">
            <a:avLst/>
          </a:prstGeom>
          <a:noFill/>
        </p:spPr>
        <p:txBody>
          <a:bodyPr wrap="square" rtlCol="0">
            <a:spAutoFit/>
          </a:bodyPr>
          <a:lstStyle/>
          <a:p>
            <a:pPr algn="ctr">
              <a:lnSpc>
                <a:spcPct val="100000"/>
              </a:lnSpc>
              <a:spcBef>
                <a:spcPts val="100"/>
              </a:spcBef>
            </a:pPr>
            <a:r>
              <a:rPr lang="es-ES" sz="3200" b="1" dirty="0">
                <a:latin typeface="Calibri"/>
                <a:cs typeface="Calibri"/>
              </a:rPr>
              <a:t>DEFINICION</a:t>
            </a:r>
            <a:r>
              <a:rPr lang="es-ES" sz="3200" b="1" spc="-65" dirty="0">
                <a:latin typeface="Calibri"/>
                <a:cs typeface="Calibri"/>
              </a:rPr>
              <a:t> </a:t>
            </a:r>
            <a:r>
              <a:rPr lang="es-ES" sz="3200" b="1" dirty="0">
                <a:latin typeface="Calibri"/>
                <a:cs typeface="Calibri"/>
              </a:rPr>
              <a:t>Y</a:t>
            </a:r>
            <a:r>
              <a:rPr lang="es-ES" sz="3200" b="1" spc="-45" dirty="0">
                <a:latin typeface="Calibri"/>
                <a:cs typeface="Calibri"/>
              </a:rPr>
              <a:t> </a:t>
            </a:r>
            <a:r>
              <a:rPr lang="es-ES" sz="3200" b="1" spc="-5" dirty="0">
                <a:latin typeface="Calibri"/>
                <a:cs typeface="Calibri"/>
              </a:rPr>
              <a:t>GENERALIDADES</a:t>
            </a:r>
            <a:endParaRPr lang="es-ES" sz="3200" dirty="0">
              <a:latin typeface="Calibri"/>
              <a:cs typeface="Calibri"/>
            </a:endParaRPr>
          </a:p>
          <a:p>
            <a:pPr algn="ctr">
              <a:lnSpc>
                <a:spcPct val="100000"/>
              </a:lnSpc>
              <a:spcBef>
                <a:spcPts val="5"/>
              </a:spcBef>
            </a:pPr>
            <a:r>
              <a:rPr lang="es-ES" sz="3200" b="1" spc="-5" dirty="0">
                <a:latin typeface="Calibri"/>
                <a:cs typeface="Calibri"/>
              </a:rPr>
              <a:t>DE</a:t>
            </a:r>
            <a:r>
              <a:rPr lang="es-ES" sz="3200" b="1" spc="-20" dirty="0">
                <a:latin typeface="Calibri"/>
                <a:cs typeface="Calibri"/>
              </a:rPr>
              <a:t> </a:t>
            </a:r>
            <a:r>
              <a:rPr lang="es-ES" sz="3200" b="1" spc="-10" dirty="0">
                <a:latin typeface="Calibri"/>
                <a:cs typeface="Calibri"/>
              </a:rPr>
              <a:t>GESTION</a:t>
            </a:r>
            <a:r>
              <a:rPr lang="es-ES" sz="3200" b="1" spc="-40" dirty="0">
                <a:latin typeface="Calibri"/>
                <a:cs typeface="Calibri"/>
              </a:rPr>
              <a:t> </a:t>
            </a:r>
            <a:r>
              <a:rPr lang="es-ES" sz="3200" b="1" spc="-5" dirty="0">
                <a:latin typeface="Calibri"/>
                <a:cs typeface="Calibri"/>
              </a:rPr>
              <a:t>POR</a:t>
            </a:r>
            <a:r>
              <a:rPr lang="es-ES" sz="3200" b="1" spc="-10" dirty="0">
                <a:latin typeface="Calibri"/>
                <a:cs typeface="Calibri"/>
              </a:rPr>
              <a:t> PROCESOS</a:t>
            </a:r>
            <a:endParaRPr lang="es-ES" sz="3200" dirty="0">
              <a:latin typeface="Calibri"/>
              <a:cs typeface="Calibri"/>
            </a:endParaRPr>
          </a:p>
          <a:p>
            <a:pPr algn="ctr"/>
            <a:endParaRPr lang="en-US" sz="3600" b="1" dirty="0">
              <a:solidFill>
                <a:schemeClr val="bg1"/>
              </a:solidFill>
              <a:latin typeface="Morn Thin" panose="00000200000000000000" pitchFamily="50" charset="0"/>
            </a:endParaRPr>
          </a:p>
        </p:txBody>
      </p:sp>
      <p:sp>
        <p:nvSpPr>
          <p:cNvPr id="5" name="CuadroTexto 4"/>
          <p:cNvSpPr txBox="1"/>
          <p:nvPr/>
        </p:nvSpPr>
        <p:spPr>
          <a:xfrm>
            <a:off x="4869524" y="841810"/>
            <a:ext cx="3871252" cy="5368136"/>
          </a:xfrm>
          <a:prstGeom prst="rect">
            <a:avLst/>
          </a:prstGeom>
          <a:noFill/>
        </p:spPr>
        <p:txBody>
          <a:bodyPr wrap="square" rtlCol="0">
            <a:spAutoFit/>
          </a:bodyPr>
          <a:lstStyle/>
          <a:p>
            <a:pPr algn="just"/>
            <a:r>
              <a:rPr lang="es-ES" sz="1800" spc="-25" dirty="0">
                <a:solidFill>
                  <a:schemeClr val="bg1"/>
                </a:solidFill>
                <a:latin typeface="Calibri"/>
                <a:cs typeface="Calibri"/>
              </a:rPr>
              <a:t>Para </a:t>
            </a:r>
            <a:r>
              <a:rPr lang="es-ES" sz="1800" spc="5" dirty="0">
                <a:solidFill>
                  <a:schemeClr val="bg1"/>
                </a:solidFill>
                <a:latin typeface="Calibri"/>
                <a:cs typeface="Calibri"/>
              </a:rPr>
              <a:t>la </a:t>
            </a:r>
            <a:r>
              <a:rPr lang="es-ES" sz="1800" spc="-5" dirty="0">
                <a:solidFill>
                  <a:schemeClr val="bg1"/>
                </a:solidFill>
                <a:latin typeface="Calibri"/>
                <a:cs typeface="Calibri"/>
              </a:rPr>
              <a:t>definición de </a:t>
            </a:r>
            <a:r>
              <a:rPr lang="es-ES" sz="1800" dirty="0">
                <a:solidFill>
                  <a:schemeClr val="bg1"/>
                </a:solidFill>
                <a:latin typeface="Calibri"/>
                <a:cs typeface="Calibri"/>
              </a:rPr>
              <a:t>La </a:t>
            </a:r>
            <a:r>
              <a:rPr lang="es-ES" sz="1800" spc="-5" dirty="0">
                <a:solidFill>
                  <a:schemeClr val="bg1"/>
                </a:solidFill>
                <a:latin typeface="Calibri"/>
                <a:cs typeface="Calibri"/>
              </a:rPr>
              <a:t>Gestión por </a:t>
            </a:r>
            <a:r>
              <a:rPr lang="es-ES" sz="1800" dirty="0">
                <a:solidFill>
                  <a:schemeClr val="bg1"/>
                </a:solidFill>
                <a:latin typeface="Calibri"/>
                <a:cs typeface="Calibri"/>
              </a:rPr>
              <a:t> </a:t>
            </a:r>
            <a:r>
              <a:rPr lang="es-ES" sz="1800" spc="-10" dirty="0">
                <a:solidFill>
                  <a:schemeClr val="bg1"/>
                </a:solidFill>
                <a:latin typeface="Calibri"/>
                <a:cs typeface="Calibri"/>
              </a:rPr>
              <a:t>Procesos</a:t>
            </a:r>
            <a:r>
              <a:rPr lang="es-ES" sz="1800" spc="-5" dirty="0">
                <a:solidFill>
                  <a:schemeClr val="bg1"/>
                </a:solidFill>
                <a:latin typeface="Calibri"/>
                <a:cs typeface="Calibri"/>
              </a:rPr>
              <a:t> debemos</a:t>
            </a:r>
            <a:r>
              <a:rPr lang="es-ES" sz="1800" dirty="0">
                <a:solidFill>
                  <a:schemeClr val="bg1"/>
                </a:solidFill>
                <a:latin typeface="Calibri"/>
                <a:cs typeface="Calibri"/>
              </a:rPr>
              <a:t> </a:t>
            </a:r>
            <a:r>
              <a:rPr lang="es-ES" sz="1800" spc="-5" dirty="0">
                <a:solidFill>
                  <a:schemeClr val="bg1"/>
                </a:solidFill>
                <a:latin typeface="Calibri"/>
                <a:cs typeface="Calibri"/>
              </a:rPr>
              <a:t>relacionarla</a:t>
            </a:r>
            <a:r>
              <a:rPr lang="es-ES" sz="1800" spc="350" dirty="0">
                <a:solidFill>
                  <a:schemeClr val="bg1"/>
                </a:solidFill>
                <a:latin typeface="Calibri"/>
                <a:cs typeface="Calibri"/>
              </a:rPr>
              <a:t> </a:t>
            </a:r>
            <a:r>
              <a:rPr lang="es-ES" sz="1800" spc="-10" dirty="0">
                <a:solidFill>
                  <a:schemeClr val="bg1"/>
                </a:solidFill>
                <a:latin typeface="Calibri"/>
                <a:cs typeface="Calibri"/>
              </a:rPr>
              <a:t>con </a:t>
            </a:r>
            <a:r>
              <a:rPr lang="es-ES" sz="1800" spc="-5" dirty="0">
                <a:solidFill>
                  <a:schemeClr val="bg1"/>
                </a:solidFill>
                <a:latin typeface="Calibri"/>
                <a:cs typeface="Calibri"/>
              </a:rPr>
              <a:t> un </a:t>
            </a:r>
            <a:r>
              <a:rPr lang="es-ES" sz="1800" spc="-10" dirty="0">
                <a:solidFill>
                  <a:schemeClr val="bg1"/>
                </a:solidFill>
                <a:latin typeface="Calibri"/>
                <a:cs typeface="Calibri"/>
              </a:rPr>
              <a:t>enfoque </a:t>
            </a:r>
            <a:r>
              <a:rPr lang="es-ES" sz="1800" spc="-5" dirty="0">
                <a:solidFill>
                  <a:schemeClr val="bg1"/>
                </a:solidFill>
                <a:latin typeface="Calibri"/>
                <a:cs typeface="Calibri"/>
              </a:rPr>
              <a:t>de </a:t>
            </a:r>
            <a:r>
              <a:rPr lang="es-ES" sz="1800" dirty="0">
                <a:solidFill>
                  <a:schemeClr val="bg1"/>
                </a:solidFill>
                <a:latin typeface="Calibri"/>
                <a:cs typeface="Calibri"/>
              </a:rPr>
              <a:t>los </a:t>
            </a:r>
            <a:r>
              <a:rPr lang="es-ES" sz="1800" spc="-5" dirty="0">
                <a:solidFill>
                  <a:schemeClr val="bg1"/>
                </a:solidFill>
                <a:latin typeface="Calibri"/>
                <a:cs typeface="Calibri"/>
              </a:rPr>
              <a:t>objetivos fijados </a:t>
            </a:r>
            <a:r>
              <a:rPr lang="es-ES" sz="1800" dirty="0">
                <a:solidFill>
                  <a:schemeClr val="bg1"/>
                </a:solidFill>
                <a:latin typeface="Calibri"/>
                <a:cs typeface="Calibri"/>
              </a:rPr>
              <a:t>en </a:t>
            </a:r>
            <a:r>
              <a:rPr lang="es-ES" sz="1800" spc="-350" dirty="0">
                <a:solidFill>
                  <a:schemeClr val="bg1"/>
                </a:solidFill>
                <a:latin typeface="Calibri"/>
                <a:cs typeface="Calibri"/>
              </a:rPr>
              <a:t> </a:t>
            </a:r>
            <a:r>
              <a:rPr lang="es-ES" sz="1800" spc="-5" dirty="0">
                <a:solidFill>
                  <a:schemeClr val="bg1"/>
                </a:solidFill>
                <a:latin typeface="Calibri"/>
                <a:cs typeface="Calibri"/>
              </a:rPr>
              <a:t>la</a:t>
            </a:r>
            <a:r>
              <a:rPr lang="es-ES" sz="1800" dirty="0">
                <a:solidFill>
                  <a:schemeClr val="bg1"/>
                </a:solidFill>
                <a:latin typeface="Calibri"/>
                <a:cs typeface="Calibri"/>
              </a:rPr>
              <a:t> </a:t>
            </a:r>
            <a:r>
              <a:rPr lang="es-ES" sz="1800" spc="-10" dirty="0">
                <a:solidFill>
                  <a:schemeClr val="bg1"/>
                </a:solidFill>
                <a:latin typeface="Calibri"/>
                <a:cs typeface="Calibri"/>
              </a:rPr>
              <a:t>manera</a:t>
            </a:r>
            <a:r>
              <a:rPr lang="es-ES" sz="1800" spc="-5" dirty="0">
                <a:solidFill>
                  <a:schemeClr val="bg1"/>
                </a:solidFill>
                <a:latin typeface="Calibri"/>
                <a:cs typeface="Calibri"/>
              </a:rPr>
              <a:t> de</a:t>
            </a:r>
            <a:r>
              <a:rPr lang="es-ES" sz="1800" dirty="0">
                <a:solidFill>
                  <a:schemeClr val="bg1"/>
                </a:solidFill>
                <a:latin typeface="Calibri"/>
                <a:cs typeface="Calibri"/>
              </a:rPr>
              <a:t> </a:t>
            </a:r>
            <a:r>
              <a:rPr lang="es-ES" sz="1800" spc="-10" dirty="0">
                <a:solidFill>
                  <a:schemeClr val="bg1"/>
                </a:solidFill>
                <a:latin typeface="Calibri"/>
                <a:cs typeface="Calibri"/>
              </a:rPr>
              <a:t>realizar</a:t>
            </a:r>
            <a:r>
              <a:rPr lang="es-ES" sz="1800" spc="-5" dirty="0">
                <a:solidFill>
                  <a:schemeClr val="bg1"/>
                </a:solidFill>
                <a:latin typeface="Calibri"/>
                <a:cs typeface="Calibri"/>
              </a:rPr>
              <a:t> un</a:t>
            </a:r>
            <a:r>
              <a:rPr lang="es-ES" sz="1800" dirty="0">
                <a:solidFill>
                  <a:schemeClr val="bg1"/>
                </a:solidFill>
                <a:latin typeface="Calibri"/>
                <a:cs typeface="Calibri"/>
              </a:rPr>
              <a:t> </a:t>
            </a:r>
            <a:r>
              <a:rPr lang="es-ES" sz="1800" spc="-10" dirty="0">
                <a:solidFill>
                  <a:schemeClr val="bg1"/>
                </a:solidFill>
                <a:latin typeface="Calibri"/>
                <a:cs typeface="Calibri"/>
              </a:rPr>
              <a:t>trabajo, </a:t>
            </a:r>
            <a:r>
              <a:rPr lang="es-ES" sz="1800" spc="-350" dirty="0">
                <a:solidFill>
                  <a:schemeClr val="bg1"/>
                </a:solidFill>
                <a:latin typeface="Calibri"/>
                <a:cs typeface="Calibri"/>
              </a:rPr>
              <a:t> </a:t>
            </a:r>
            <a:r>
              <a:rPr lang="es-ES" sz="1800" spc="-5" dirty="0">
                <a:solidFill>
                  <a:schemeClr val="bg1"/>
                </a:solidFill>
                <a:latin typeface="Calibri"/>
                <a:cs typeface="Calibri"/>
              </a:rPr>
              <a:t>donde lo principal </a:t>
            </a:r>
            <a:r>
              <a:rPr lang="es-ES" sz="1800" dirty="0">
                <a:solidFill>
                  <a:schemeClr val="bg1"/>
                </a:solidFill>
                <a:latin typeface="Calibri"/>
                <a:cs typeface="Calibri"/>
              </a:rPr>
              <a:t>es </a:t>
            </a:r>
            <a:r>
              <a:rPr lang="es-ES" sz="1800" spc="-10" dirty="0">
                <a:solidFill>
                  <a:schemeClr val="bg1"/>
                </a:solidFill>
                <a:latin typeface="Calibri"/>
                <a:cs typeface="Calibri"/>
              </a:rPr>
              <a:t>cada </a:t>
            </a:r>
            <a:r>
              <a:rPr lang="es-ES" sz="1800" spc="-5" dirty="0">
                <a:solidFill>
                  <a:schemeClr val="bg1"/>
                </a:solidFill>
                <a:latin typeface="Calibri"/>
                <a:cs typeface="Calibri"/>
              </a:rPr>
              <a:t>día hacer </a:t>
            </a:r>
            <a:r>
              <a:rPr lang="es-ES" sz="1800" dirty="0">
                <a:solidFill>
                  <a:schemeClr val="bg1"/>
                </a:solidFill>
                <a:latin typeface="Calibri"/>
                <a:cs typeface="Calibri"/>
              </a:rPr>
              <a:t> </a:t>
            </a:r>
            <a:r>
              <a:rPr lang="es-ES" sz="1800" spc="-5" dirty="0">
                <a:solidFill>
                  <a:schemeClr val="bg1"/>
                </a:solidFill>
                <a:latin typeface="Calibri"/>
                <a:cs typeface="Calibri"/>
              </a:rPr>
              <a:t>una</a:t>
            </a:r>
            <a:r>
              <a:rPr lang="es-ES" sz="1800" dirty="0">
                <a:solidFill>
                  <a:schemeClr val="bg1"/>
                </a:solidFill>
                <a:latin typeface="Calibri"/>
                <a:cs typeface="Calibri"/>
              </a:rPr>
              <a:t> </a:t>
            </a:r>
            <a:r>
              <a:rPr lang="es-ES" sz="1800" spc="-10" dirty="0">
                <a:solidFill>
                  <a:schemeClr val="bg1"/>
                </a:solidFill>
                <a:latin typeface="Calibri"/>
                <a:cs typeface="Calibri"/>
              </a:rPr>
              <a:t>gestión</a:t>
            </a:r>
            <a:r>
              <a:rPr lang="es-ES" sz="1800" spc="-5" dirty="0">
                <a:solidFill>
                  <a:schemeClr val="bg1"/>
                </a:solidFill>
                <a:latin typeface="Calibri"/>
                <a:cs typeface="Calibri"/>
              </a:rPr>
              <a:t> de</a:t>
            </a:r>
            <a:r>
              <a:rPr lang="es-ES" sz="1800" dirty="0">
                <a:solidFill>
                  <a:schemeClr val="bg1"/>
                </a:solidFill>
                <a:latin typeface="Calibri"/>
                <a:cs typeface="Calibri"/>
              </a:rPr>
              <a:t> </a:t>
            </a:r>
            <a:r>
              <a:rPr lang="es-ES" sz="1800" spc="-5" dirty="0">
                <a:solidFill>
                  <a:schemeClr val="bg1"/>
                </a:solidFill>
                <a:latin typeface="Calibri"/>
                <a:cs typeface="Calibri"/>
              </a:rPr>
              <a:t>mejoramiento </a:t>
            </a:r>
            <a:r>
              <a:rPr lang="es-ES" sz="1800" spc="-350" dirty="0">
                <a:solidFill>
                  <a:schemeClr val="bg1"/>
                </a:solidFill>
                <a:latin typeface="Calibri"/>
                <a:cs typeface="Calibri"/>
              </a:rPr>
              <a:t> </a:t>
            </a:r>
            <a:r>
              <a:rPr lang="es-ES" sz="1800" spc="-10" dirty="0">
                <a:solidFill>
                  <a:schemeClr val="bg1"/>
                </a:solidFill>
                <a:latin typeface="Calibri"/>
                <a:cs typeface="Calibri"/>
              </a:rPr>
              <a:t>continuo</a:t>
            </a:r>
            <a:r>
              <a:rPr lang="es-ES" sz="1800" dirty="0">
                <a:solidFill>
                  <a:schemeClr val="bg1"/>
                </a:solidFill>
                <a:latin typeface="Calibri"/>
                <a:cs typeface="Calibri"/>
              </a:rPr>
              <a:t> </a:t>
            </a:r>
            <a:r>
              <a:rPr lang="es-ES" sz="1800" spc="-5" dirty="0">
                <a:solidFill>
                  <a:schemeClr val="bg1"/>
                </a:solidFill>
                <a:latin typeface="Calibri"/>
                <a:cs typeface="Calibri"/>
              </a:rPr>
              <a:t>basado</a:t>
            </a:r>
            <a:r>
              <a:rPr lang="es-ES" sz="1800" spc="10" dirty="0">
                <a:solidFill>
                  <a:schemeClr val="bg1"/>
                </a:solidFill>
                <a:latin typeface="Calibri"/>
                <a:cs typeface="Calibri"/>
              </a:rPr>
              <a:t> </a:t>
            </a:r>
            <a:r>
              <a:rPr lang="es-ES" sz="1800" dirty="0">
                <a:solidFill>
                  <a:schemeClr val="bg1"/>
                </a:solidFill>
                <a:latin typeface="Calibri"/>
                <a:cs typeface="Calibri"/>
              </a:rPr>
              <a:t>en</a:t>
            </a:r>
            <a:r>
              <a:rPr lang="es-ES" sz="1800" spc="5" dirty="0">
                <a:solidFill>
                  <a:schemeClr val="bg1"/>
                </a:solidFill>
                <a:latin typeface="Calibri"/>
                <a:cs typeface="Calibri"/>
              </a:rPr>
              <a:t> </a:t>
            </a:r>
            <a:r>
              <a:rPr lang="es-ES" sz="1800" dirty="0">
                <a:solidFill>
                  <a:schemeClr val="bg1"/>
                </a:solidFill>
                <a:latin typeface="Calibri"/>
                <a:cs typeface="Calibri"/>
              </a:rPr>
              <a:t>las</a:t>
            </a:r>
            <a:r>
              <a:rPr lang="es-ES" sz="1800" spc="5" dirty="0">
                <a:solidFill>
                  <a:schemeClr val="bg1"/>
                </a:solidFill>
                <a:latin typeface="Calibri"/>
                <a:cs typeface="Calibri"/>
              </a:rPr>
              <a:t> </a:t>
            </a:r>
            <a:r>
              <a:rPr lang="es-ES" sz="1800" spc="-5" dirty="0">
                <a:solidFill>
                  <a:schemeClr val="bg1"/>
                </a:solidFill>
                <a:latin typeface="Calibri"/>
                <a:cs typeface="Calibri"/>
              </a:rPr>
              <a:t>actividades</a:t>
            </a:r>
            <a:r>
              <a:rPr lang="es-ES" sz="1800" spc="10" dirty="0">
                <a:solidFill>
                  <a:schemeClr val="bg1"/>
                </a:solidFill>
                <a:latin typeface="Calibri"/>
                <a:cs typeface="Calibri"/>
              </a:rPr>
              <a:t> </a:t>
            </a:r>
            <a:r>
              <a:rPr lang="es-ES" sz="1800" spc="-5" dirty="0">
                <a:solidFill>
                  <a:schemeClr val="bg1"/>
                </a:solidFill>
                <a:latin typeface="Calibri"/>
                <a:cs typeface="Calibri"/>
              </a:rPr>
              <a:t>de un</a:t>
            </a:r>
            <a:r>
              <a:rPr lang="es-ES" sz="1800" dirty="0">
                <a:solidFill>
                  <a:schemeClr val="bg1"/>
                </a:solidFill>
                <a:latin typeface="Calibri"/>
                <a:cs typeface="Calibri"/>
              </a:rPr>
              <a:t>a </a:t>
            </a:r>
            <a:r>
              <a:rPr lang="es-ES" sz="1800" spc="-5" dirty="0">
                <a:solidFill>
                  <a:schemeClr val="bg1"/>
                </a:solidFill>
                <a:latin typeface="Calibri"/>
                <a:cs typeface="Calibri"/>
              </a:rPr>
              <a:t>o</a:t>
            </a:r>
            <a:r>
              <a:rPr lang="es-ES" sz="1800" spc="-25" dirty="0">
                <a:solidFill>
                  <a:schemeClr val="bg1"/>
                </a:solidFill>
                <a:latin typeface="Calibri"/>
                <a:cs typeface="Calibri"/>
              </a:rPr>
              <a:t>r</a:t>
            </a:r>
            <a:r>
              <a:rPr lang="es-ES" sz="1800" spc="-15" dirty="0">
                <a:solidFill>
                  <a:schemeClr val="bg1"/>
                </a:solidFill>
                <a:latin typeface="Calibri"/>
                <a:cs typeface="Calibri"/>
              </a:rPr>
              <a:t>g</a:t>
            </a:r>
            <a:r>
              <a:rPr lang="es-ES" sz="1800" spc="-10" dirty="0">
                <a:solidFill>
                  <a:schemeClr val="bg1"/>
                </a:solidFill>
                <a:latin typeface="Calibri"/>
                <a:cs typeface="Calibri"/>
              </a:rPr>
              <a:t>a</a:t>
            </a:r>
            <a:r>
              <a:rPr lang="es-ES" sz="1800" spc="-5" dirty="0">
                <a:solidFill>
                  <a:schemeClr val="bg1"/>
                </a:solidFill>
                <a:latin typeface="Calibri"/>
                <a:cs typeface="Calibri"/>
              </a:rPr>
              <a:t>n</a:t>
            </a:r>
            <a:r>
              <a:rPr lang="es-ES" sz="1800" spc="-10" dirty="0">
                <a:solidFill>
                  <a:schemeClr val="bg1"/>
                </a:solidFill>
                <a:latin typeface="Calibri"/>
                <a:cs typeface="Calibri"/>
              </a:rPr>
              <a:t>i</a:t>
            </a:r>
            <a:r>
              <a:rPr lang="es-ES" sz="1800" spc="-15" dirty="0">
                <a:solidFill>
                  <a:schemeClr val="bg1"/>
                </a:solidFill>
                <a:latin typeface="Calibri"/>
                <a:cs typeface="Calibri"/>
              </a:rPr>
              <a:t>z</a:t>
            </a:r>
            <a:r>
              <a:rPr lang="es-ES" sz="1800" spc="-10" dirty="0">
                <a:solidFill>
                  <a:schemeClr val="bg1"/>
                </a:solidFill>
                <a:latin typeface="Calibri"/>
                <a:cs typeface="Calibri"/>
              </a:rPr>
              <a:t>a</a:t>
            </a:r>
            <a:r>
              <a:rPr lang="es-ES" sz="1800" dirty="0">
                <a:solidFill>
                  <a:schemeClr val="bg1"/>
                </a:solidFill>
                <a:latin typeface="Calibri"/>
                <a:cs typeface="Calibri"/>
              </a:rPr>
              <a:t>ci</a:t>
            </a:r>
            <a:r>
              <a:rPr lang="es-ES" sz="1800" spc="-10" dirty="0">
                <a:solidFill>
                  <a:schemeClr val="bg1"/>
                </a:solidFill>
                <a:latin typeface="Calibri"/>
                <a:cs typeface="Calibri"/>
              </a:rPr>
              <a:t>ó</a:t>
            </a:r>
            <a:r>
              <a:rPr lang="es-ES" sz="1800" dirty="0">
                <a:solidFill>
                  <a:schemeClr val="bg1"/>
                </a:solidFill>
                <a:latin typeface="Calibri"/>
                <a:cs typeface="Calibri"/>
              </a:rPr>
              <a:t>n</a:t>
            </a:r>
            <a:r>
              <a:rPr lang="es-ES" dirty="0">
                <a:solidFill>
                  <a:schemeClr val="bg1"/>
                </a:solidFill>
                <a:latin typeface="Calibri"/>
                <a:cs typeface="Calibri"/>
              </a:rPr>
              <a:t> </a:t>
            </a:r>
            <a:r>
              <a:rPr lang="es-ES" sz="1800" dirty="0">
                <a:solidFill>
                  <a:schemeClr val="bg1"/>
                </a:solidFill>
                <a:latin typeface="Calibri"/>
                <a:cs typeface="Calibri"/>
              </a:rPr>
              <a:t>medi</a:t>
            </a:r>
            <a:r>
              <a:rPr lang="es-ES" sz="1800" spc="-10" dirty="0">
                <a:solidFill>
                  <a:schemeClr val="bg1"/>
                </a:solidFill>
                <a:latin typeface="Calibri"/>
                <a:cs typeface="Calibri"/>
              </a:rPr>
              <a:t>a</a:t>
            </a:r>
            <a:r>
              <a:rPr lang="es-ES" sz="1800" spc="-20" dirty="0">
                <a:solidFill>
                  <a:schemeClr val="bg1"/>
                </a:solidFill>
                <a:latin typeface="Calibri"/>
                <a:cs typeface="Calibri"/>
              </a:rPr>
              <a:t>nt</a:t>
            </a:r>
            <a:r>
              <a:rPr lang="es-ES" sz="1800" dirty="0">
                <a:solidFill>
                  <a:schemeClr val="bg1"/>
                </a:solidFill>
                <a:latin typeface="Calibri"/>
                <a:cs typeface="Calibri"/>
              </a:rPr>
              <a:t>e	</a:t>
            </a:r>
            <a:r>
              <a:rPr lang="es-ES" sz="1800" spc="-10" dirty="0">
                <a:solidFill>
                  <a:schemeClr val="bg1"/>
                </a:solidFill>
                <a:latin typeface="Calibri"/>
                <a:cs typeface="Calibri"/>
              </a:rPr>
              <a:t>la  identificación,</a:t>
            </a:r>
            <a:r>
              <a:rPr lang="es-ES" sz="1800" spc="310" dirty="0">
                <a:solidFill>
                  <a:schemeClr val="bg1"/>
                </a:solidFill>
                <a:latin typeface="Calibri"/>
                <a:cs typeface="Calibri"/>
              </a:rPr>
              <a:t> </a:t>
            </a:r>
            <a:r>
              <a:rPr lang="es-ES" sz="1800" spc="-5" dirty="0">
                <a:solidFill>
                  <a:schemeClr val="bg1"/>
                </a:solidFill>
                <a:latin typeface="Calibri"/>
                <a:cs typeface="Calibri"/>
              </a:rPr>
              <a:t>selección,</a:t>
            </a:r>
            <a:r>
              <a:rPr lang="es-ES" sz="1800" spc="290" dirty="0">
                <a:solidFill>
                  <a:schemeClr val="bg1"/>
                </a:solidFill>
                <a:latin typeface="Calibri"/>
                <a:cs typeface="Calibri"/>
              </a:rPr>
              <a:t> </a:t>
            </a:r>
            <a:r>
              <a:rPr lang="es-ES" sz="1800" spc="-5" dirty="0">
                <a:solidFill>
                  <a:schemeClr val="bg1"/>
                </a:solidFill>
                <a:latin typeface="Calibri"/>
                <a:cs typeface="Calibri"/>
              </a:rPr>
              <a:t>descripción, documentación y mejora continua de los procesos.</a:t>
            </a:r>
          </a:p>
          <a:p>
            <a:pPr algn="just"/>
            <a:r>
              <a:rPr lang="es-ES" sz="1800" spc="-5" dirty="0">
                <a:solidFill>
                  <a:schemeClr val="bg1"/>
                </a:solidFill>
                <a:latin typeface="Calibri"/>
                <a:cs typeface="Calibri"/>
              </a:rPr>
              <a:t>Es decir </a:t>
            </a:r>
            <a:r>
              <a:rPr lang="es-ES" sz="1800" dirty="0">
                <a:solidFill>
                  <a:schemeClr val="bg1"/>
                </a:solidFill>
                <a:latin typeface="Calibri"/>
                <a:cs typeface="Calibri"/>
              </a:rPr>
              <a:t>toda </a:t>
            </a:r>
            <a:r>
              <a:rPr lang="es-ES" sz="1800" spc="-5" dirty="0">
                <a:solidFill>
                  <a:schemeClr val="bg1"/>
                </a:solidFill>
                <a:latin typeface="Calibri"/>
                <a:cs typeface="Calibri"/>
              </a:rPr>
              <a:t>actividad </a:t>
            </a:r>
            <a:r>
              <a:rPr lang="es-ES" sz="1800" dirty="0">
                <a:solidFill>
                  <a:schemeClr val="bg1"/>
                </a:solidFill>
                <a:latin typeface="Calibri"/>
                <a:cs typeface="Calibri"/>
              </a:rPr>
              <a:t>o secuencia </a:t>
            </a:r>
            <a:r>
              <a:rPr lang="es-ES" sz="1800" spc="-5" dirty="0">
                <a:solidFill>
                  <a:schemeClr val="bg1"/>
                </a:solidFill>
                <a:latin typeface="Calibri"/>
                <a:cs typeface="Calibri"/>
              </a:rPr>
              <a:t>de </a:t>
            </a:r>
            <a:r>
              <a:rPr lang="es-ES" sz="1800" spc="-350" dirty="0">
                <a:solidFill>
                  <a:schemeClr val="bg1"/>
                </a:solidFill>
                <a:latin typeface="Calibri"/>
                <a:cs typeface="Calibri"/>
              </a:rPr>
              <a:t> </a:t>
            </a:r>
            <a:r>
              <a:rPr lang="es-ES" sz="1800" spc="-5" dirty="0">
                <a:solidFill>
                  <a:schemeClr val="bg1"/>
                </a:solidFill>
                <a:latin typeface="Calibri"/>
                <a:cs typeface="Calibri"/>
              </a:rPr>
              <a:t>actividades que se</a:t>
            </a:r>
            <a:r>
              <a:rPr lang="es-ES" sz="1800" dirty="0">
                <a:solidFill>
                  <a:schemeClr val="bg1"/>
                </a:solidFill>
                <a:latin typeface="Calibri"/>
                <a:cs typeface="Calibri"/>
              </a:rPr>
              <a:t> </a:t>
            </a:r>
            <a:r>
              <a:rPr lang="es-ES" sz="1800" spc="-10" dirty="0">
                <a:solidFill>
                  <a:schemeClr val="bg1"/>
                </a:solidFill>
                <a:latin typeface="Calibri"/>
                <a:cs typeface="Calibri"/>
              </a:rPr>
              <a:t>llevan</a:t>
            </a:r>
            <a:r>
              <a:rPr lang="es-ES" sz="1800" spc="340" dirty="0">
                <a:solidFill>
                  <a:schemeClr val="bg1"/>
                </a:solidFill>
                <a:latin typeface="Calibri"/>
                <a:cs typeface="Calibri"/>
              </a:rPr>
              <a:t> </a:t>
            </a:r>
            <a:r>
              <a:rPr lang="es-ES" sz="1800" dirty="0">
                <a:solidFill>
                  <a:schemeClr val="bg1"/>
                </a:solidFill>
                <a:latin typeface="Calibri"/>
                <a:cs typeface="Calibri"/>
              </a:rPr>
              <a:t>a cabo en </a:t>
            </a:r>
            <a:r>
              <a:rPr lang="es-ES" sz="1800" spc="5" dirty="0">
                <a:solidFill>
                  <a:schemeClr val="bg1"/>
                </a:solidFill>
                <a:latin typeface="Calibri"/>
                <a:cs typeface="Calibri"/>
              </a:rPr>
              <a:t> </a:t>
            </a:r>
            <a:r>
              <a:rPr lang="es-ES" sz="1800" spc="-10" dirty="0">
                <a:solidFill>
                  <a:schemeClr val="bg1"/>
                </a:solidFill>
                <a:latin typeface="Calibri"/>
                <a:cs typeface="Calibri"/>
              </a:rPr>
              <a:t>las diferentes unidades </a:t>
            </a:r>
            <a:r>
              <a:rPr lang="es-ES" sz="1800" spc="-5" dirty="0">
                <a:solidFill>
                  <a:schemeClr val="bg1"/>
                </a:solidFill>
                <a:latin typeface="Calibri"/>
                <a:cs typeface="Calibri"/>
              </a:rPr>
              <a:t>constituye un </a:t>
            </a:r>
            <a:r>
              <a:rPr lang="es-ES" sz="1800" dirty="0">
                <a:solidFill>
                  <a:schemeClr val="bg1"/>
                </a:solidFill>
                <a:latin typeface="Calibri"/>
                <a:cs typeface="Calibri"/>
              </a:rPr>
              <a:t> </a:t>
            </a:r>
            <a:r>
              <a:rPr lang="es-ES" sz="1800" spc="-10" dirty="0">
                <a:solidFill>
                  <a:schemeClr val="bg1"/>
                </a:solidFill>
                <a:latin typeface="Calibri"/>
                <a:cs typeface="Calibri"/>
              </a:rPr>
              <a:t>proceso</a:t>
            </a:r>
            <a:r>
              <a:rPr lang="es-ES" sz="1800" spc="-5" dirty="0">
                <a:solidFill>
                  <a:schemeClr val="bg1"/>
                </a:solidFill>
                <a:latin typeface="Calibri"/>
                <a:cs typeface="Calibri"/>
              </a:rPr>
              <a:t> </a:t>
            </a:r>
            <a:r>
              <a:rPr lang="es-ES" sz="1800" dirty="0">
                <a:solidFill>
                  <a:schemeClr val="bg1"/>
                </a:solidFill>
                <a:latin typeface="Calibri"/>
                <a:cs typeface="Calibri"/>
              </a:rPr>
              <a:t>y</a:t>
            </a:r>
            <a:r>
              <a:rPr lang="es-ES" sz="1800" spc="5" dirty="0">
                <a:solidFill>
                  <a:schemeClr val="bg1"/>
                </a:solidFill>
                <a:latin typeface="Calibri"/>
                <a:cs typeface="Calibri"/>
              </a:rPr>
              <a:t> </a:t>
            </a:r>
            <a:r>
              <a:rPr lang="es-ES" sz="1800" dirty="0">
                <a:solidFill>
                  <a:schemeClr val="bg1"/>
                </a:solidFill>
                <a:latin typeface="Calibri"/>
                <a:cs typeface="Calibri"/>
              </a:rPr>
              <a:t>como</a:t>
            </a:r>
            <a:r>
              <a:rPr lang="es-ES" sz="1800" spc="5" dirty="0">
                <a:solidFill>
                  <a:schemeClr val="bg1"/>
                </a:solidFill>
                <a:latin typeface="Calibri"/>
                <a:cs typeface="Calibri"/>
              </a:rPr>
              <a:t> </a:t>
            </a:r>
            <a:r>
              <a:rPr lang="es-ES" sz="1800" spc="-10" dirty="0">
                <a:solidFill>
                  <a:schemeClr val="bg1"/>
                </a:solidFill>
                <a:latin typeface="Calibri"/>
                <a:cs typeface="Calibri"/>
              </a:rPr>
              <a:t>tal</a:t>
            </a:r>
            <a:r>
              <a:rPr lang="es-ES" sz="1800" spc="-5" dirty="0">
                <a:solidFill>
                  <a:schemeClr val="bg1"/>
                </a:solidFill>
                <a:latin typeface="Calibri"/>
                <a:cs typeface="Calibri"/>
              </a:rPr>
              <a:t> </a:t>
            </a:r>
            <a:r>
              <a:rPr lang="es-ES" sz="1800" spc="-15" dirty="0">
                <a:solidFill>
                  <a:schemeClr val="bg1"/>
                </a:solidFill>
                <a:latin typeface="Calibri"/>
                <a:cs typeface="Calibri"/>
              </a:rPr>
              <a:t>hay</a:t>
            </a:r>
            <a:r>
              <a:rPr lang="es-ES" sz="1800" spc="-10" dirty="0">
                <a:solidFill>
                  <a:schemeClr val="bg1"/>
                </a:solidFill>
                <a:latin typeface="Calibri"/>
                <a:cs typeface="Calibri"/>
              </a:rPr>
              <a:t> </a:t>
            </a:r>
            <a:r>
              <a:rPr lang="es-ES" sz="1800" spc="-5" dirty="0">
                <a:solidFill>
                  <a:schemeClr val="bg1"/>
                </a:solidFill>
                <a:latin typeface="Calibri"/>
                <a:cs typeface="Calibri"/>
              </a:rPr>
              <a:t>que </a:t>
            </a:r>
            <a:r>
              <a:rPr lang="es-ES" sz="1800" dirty="0">
                <a:solidFill>
                  <a:schemeClr val="bg1"/>
                </a:solidFill>
                <a:latin typeface="Calibri"/>
                <a:cs typeface="Calibri"/>
              </a:rPr>
              <a:t> </a:t>
            </a:r>
            <a:r>
              <a:rPr lang="es-ES" sz="1800" spc="-10" dirty="0">
                <a:solidFill>
                  <a:schemeClr val="bg1"/>
                </a:solidFill>
                <a:latin typeface="Calibri"/>
                <a:cs typeface="Calibri"/>
              </a:rPr>
              <a:t>gestionarlo.</a:t>
            </a:r>
            <a:endParaRPr lang="es-ES" sz="1800" dirty="0">
              <a:solidFill>
                <a:schemeClr val="bg1"/>
              </a:solidFill>
              <a:latin typeface="Calibri"/>
              <a:cs typeface="Calibri"/>
            </a:endParaRPr>
          </a:p>
          <a:p>
            <a:endParaRPr lang="es-ES" sz="1800" spc="-5" dirty="0">
              <a:solidFill>
                <a:schemeClr val="bg1"/>
              </a:solidFill>
              <a:latin typeface="Calibri"/>
              <a:cs typeface="Calibri"/>
            </a:endParaRPr>
          </a:p>
          <a:p>
            <a:endParaRPr lang="es-ES" sz="1800" dirty="0">
              <a:solidFill>
                <a:schemeClr val="bg1"/>
              </a:solidFill>
              <a:latin typeface="Calibri"/>
              <a:cs typeface="Calibri"/>
            </a:endParaRPr>
          </a:p>
          <a:p>
            <a:endParaRPr lang="es-ES" sz="1800" dirty="0">
              <a:solidFill>
                <a:schemeClr val="bg1"/>
              </a:solidFill>
              <a:latin typeface="Calibri"/>
              <a:cs typeface="Calibri"/>
            </a:endParaRPr>
          </a:p>
          <a:p>
            <a:endParaRPr lang="en-US" dirty="0"/>
          </a:p>
        </p:txBody>
      </p:sp>
    </p:spTree>
    <p:extLst>
      <p:ext uri="{BB962C8B-B14F-4D97-AF65-F5344CB8AC3E}">
        <p14:creationId xmlns:p14="http://schemas.microsoft.com/office/powerpoint/2010/main" val="1102095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1785" y="1743709"/>
            <a:ext cx="5824855" cy="1123315"/>
          </a:xfrm>
          <a:prstGeom prst="rect">
            <a:avLst/>
          </a:prstGeom>
        </p:spPr>
        <p:txBody>
          <a:bodyPr vert="horz" wrap="square" lIns="0" tIns="12700" rIns="0" bIns="0" rtlCol="0">
            <a:spAutoFit/>
          </a:bodyPr>
          <a:lstStyle/>
          <a:p>
            <a:pPr marL="12700" marR="5080" algn="just">
              <a:lnSpc>
                <a:spcPct val="100000"/>
              </a:lnSpc>
              <a:spcBef>
                <a:spcPts val="100"/>
              </a:spcBef>
            </a:pPr>
            <a:r>
              <a:rPr sz="1800" dirty="0">
                <a:solidFill>
                  <a:srgbClr val="173356"/>
                </a:solidFill>
                <a:latin typeface="Calibri"/>
                <a:cs typeface="Calibri"/>
              </a:rPr>
              <a:t>La </a:t>
            </a:r>
            <a:r>
              <a:rPr sz="1800" spc="-5" dirty="0">
                <a:solidFill>
                  <a:srgbClr val="173356"/>
                </a:solidFill>
                <a:latin typeface="Calibri"/>
                <a:cs typeface="Calibri"/>
              </a:rPr>
              <a:t>eficiencia</a:t>
            </a:r>
            <a:r>
              <a:rPr sz="1800" dirty="0">
                <a:solidFill>
                  <a:srgbClr val="173356"/>
                </a:solidFill>
                <a:latin typeface="Calibri"/>
                <a:cs typeface="Calibri"/>
              </a:rPr>
              <a:t> </a:t>
            </a:r>
            <a:r>
              <a:rPr sz="1800" spc="-10" dirty="0">
                <a:solidFill>
                  <a:srgbClr val="173356"/>
                </a:solidFill>
                <a:latin typeface="Calibri"/>
                <a:cs typeface="Calibri"/>
              </a:rPr>
              <a:t>dentro</a:t>
            </a:r>
            <a:r>
              <a:rPr sz="1800" spc="-5" dirty="0">
                <a:solidFill>
                  <a:srgbClr val="173356"/>
                </a:solidFill>
                <a:latin typeface="Calibri"/>
                <a:cs typeface="Calibri"/>
              </a:rPr>
              <a:t> de</a:t>
            </a:r>
            <a:r>
              <a:rPr sz="1800" dirty="0">
                <a:solidFill>
                  <a:srgbClr val="173356"/>
                </a:solidFill>
                <a:latin typeface="Calibri"/>
                <a:cs typeface="Calibri"/>
              </a:rPr>
              <a:t> las</a:t>
            </a:r>
            <a:r>
              <a:rPr sz="1800" spc="5" dirty="0">
                <a:solidFill>
                  <a:srgbClr val="173356"/>
                </a:solidFill>
                <a:latin typeface="Calibri"/>
                <a:cs typeface="Calibri"/>
              </a:rPr>
              <a:t> </a:t>
            </a:r>
            <a:r>
              <a:rPr sz="1800" spc="-10" dirty="0">
                <a:solidFill>
                  <a:srgbClr val="173356"/>
                </a:solidFill>
                <a:latin typeface="Calibri"/>
                <a:cs typeface="Calibri"/>
              </a:rPr>
              <a:t>organizaciones</a:t>
            </a:r>
            <a:r>
              <a:rPr sz="1800" spc="-5" dirty="0">
                <a:solidFill>
                  <a:srgbClr val="173356"/>
                </a:solidFill>
                <a:latin typeface="Calibri"/>
                <a:cs typeface="Calibri"/>
              </a:rPr>
              <a:t> </a:t>
            </a:r>
            <a:r>
              <a:rPr sz="1800" dirty="0">
                <a:solidFill>
                  <a:srgbClr val="173356"/>
                </a:solidFill>
                <a:latin typeface="Calibri"/>
                <a:cs typeface="Calibri"/>
              </a:rPr>
              <a:t>medida</a:t>
            </a:r>
            <a:r>
              <a:rPr sz="1800" spc="5" dirty="0">
                <a:solidFill>
                  <a:srgbClr val="173356"/>
                </a:solidFill>
                <a:latin typeface="Calibri"/>
                <a:cs typeface="Calibri"/>
              </a:rPr>
              <a:t> </a:t>
            </a:r>
            <a:r>
              <a:rPr sz="1800" dirty="0">
                <a:solidFill>
                  <a:srgbClr val="173356"/>
                </a:solidFill>
                <a:latin typeface="Calibri"/>
                <a:cs typeface="Calibri"/>
              </a:rPr>
              <a:t>desde el </a:t>
            </a:r>
            <a:r>
              <a:rPr sz="1800" spc="5" dirty="0">
                <a:solidFill>
                  <a:srgbClr val="173356"/>
                </a:solidFill>
                <a:latin typeface="Calibri"/>
                <a:cs typeface="Calibri"/>
              </a:rPr>
              <a:t> </a:t>
            </a:r>
            <a:r>
              <a:rPr sz="1800" spc="-15" dirty="0">
                <a:solidFill>
                  <a:srgbClr val="173356"/>
                </a:solidFill>
                <a:latin typeface="Calibri"/>
                <a:cs typeface="Calibri"/>
              </a:rPr>
              <a:t>punto</a:t>
            </a:r>
            <a:r>
              <a:rPr sz="1800" spc="-10" dirty="0">
                <a:solidFill>
                  <a:srgbClr val="173356"/>
                </a:solidFill>
                <a:latin typeface="Calibri"/>
                <a:cs typeface="Calibri"/>
              </a:rPr>
              <a:t> </a:t>
            </a:r>
            <a:r>
              <a:rPr sz="1800" spc="-5" dirty="0">
                <a:solidFill>
                  <a:srgbClr val="173356"/>
                </a:solidFill>
                <a:latin typeface="Calibri"/>
                <a:cs typeface="Calibri"/>
              </a:rPr>
              <a:t>de</a:t>
            </a:r>
            <a:r>
              <a:rPr sz="1800" dirty="0">
                <a:solidFill>
                  <a:srgbClr val="173356"/>
                </a:solidFill>
                <a:latin typeface="Calibri"/>
                <a:cs typeface="Calibri"/>
              </a:rPr>
              <a:t> </a:t>
            </a:r>
            <a:r>
              <a:rPr sz="1800" spc="-10" dirty="0">
                <a:solidFill>
                  <a:srgbClr val="173356"/>
                </a:solidFill>
                <a:latin typeface="Calibri"/>
                <a:cs typeface="Calibri"/>
              </a:rPr>
              <a:t>vista</a:t>
            </a:r>
            <a:r>
              <a:rPr sz="1800" spc="-5" dirty="0">
                <a:solidFill>
                  <a:srgbClr val="173356"/>
                </a:solidFill>
                <a:latin typeface="Calibri"/>
                <a:cs typeface="Calibri"/>
              </a:rPr>
              <a:t> de</a:t>
            </a:r>
            <a:r>
              <a:rPr sz="1800" dirty="0">
                <a:solidFill>
                  <a:srgbClr val="173356"/>
                </a:solidFill>
                <a:latin typeface="Calibri"/>
                <a:cs typeface="Calibri"/>
              </a:rPr>
              <a:t> la</a:t>
            </a:r>
            <a:r>
              <a:rPr sz="1800" spc="5" dirty="0">
                <a:solidFill>
                  <a:srgbClr val="173356"/>
                </a:solidFill>
                <a:latin typeface="Calibri"/>
                <a:cs typeface="Calibri"/>
              </a:rPr>
              <a:t> </a:t>
            </a:r>
            <a:r>
              <a:rPr sz="1800" spc="-10" dirty="0">
                <a:solidFill>
                  <a:srgbClr val="173356"/>
                </a:solidFill>
                <a:latin typeface="Calibri"/>
                <a:cs typeface="Calibri"/>
              </a:rPr>
              <a:t>gestión</a:t>
            </a:r>
            <a:r>
              <a:rPr sz="1800" spc="-5" dirty="0">
                <a:solidFill>
                  <a:srgbClr val="173356"/>
                </a:solidFill>
                <a:latin typeface="Calibri"/>
                <a:cs typeface="Calibri"/>
              </a:rPr>
              <a:t> </a:t>
            </a:r>
            <a:r>
              <a:rPr sz="1800" dirty="0">
                <a:solidFill>
                  <a:srgbClr val="173356"/>
                </a:solidFill>
                <a:latin typeface="Calibri"/>
                <a:cs typeface="Calibri"/>
              </a:rPr>
              <a:t>que</a:t>
            </a:r>
            <a:r>
              <a:rPr sz="1800" spc="5" dirty="0">
                <a:solidFill>
                  <a:srgbClr val="173356"/>
                </a:solidFill>
                <a:latin typeface="Calibri"/>
                <a:cs typeface="Calibri"/>
              </a:rPr>
              <a:t> </a:t>
            </a:r>
            <a:r>
              <a:rPr sz="1800" spc="-10" dirty="0">
                <a:solidFill>
                  <a:srgbClr val="173356"/>
                </a:solidFill>
                <a:latin typeface="Calibri"/>
                <a:cs typeface="Calibri"/>
              </a:rPr>
              <a:t>realizan</a:t>
            </a:r>
            <a:r>
              <a:rPr sz="1800" spc="385" dirty="0">
                <a:solidFill>
                  <a:srgbClr val="173356"/>
                </a:solidFill>
                <a:latin typeface="Calibri"/>
                <a:cs typeface="Calibri"/>
              </a:rPr>
              <a:t> </a:t>
            </a:r>
            <a:r>
              <a:rPr sz="1800" spc="-5" dirty="0">
                <a:solidFill>
                  <a:srgbClr val="173356"/>
                </a:solidFill>
                <a:latin typeface="Calibri"/>
                <a:cs typeface="Calibri"/>
              </a:rPr>
              <a:t>los</a:t>
            </a:r>
            <a:r>
              <a:rPr sz="1800" spc="395" dirty="0">
                <a:solidFill>
                  <a:srgbClr val="173356"/>
                </a:solidFill>
                <a:latin typeface="Calibri"/>
                <a:cs typeface="Calibri"/>
              </a:rPr>
              <a:t> </a:t>
            </a:r>
            <a:r>
              <a:rPr sz="1800" spc="-10" dirty="0">
                <a:solidFill>
                  <a:srgbClr val="173356"/>
                </a:solidFill>
                <a:latin typeface="Calibri"/>
                <a:cs typeface="Calibri"/>
              </a:rPr>
              <a:t>profesionales </a:t>
            </a:r>
            <a:r>
              <a:rPr sz="1800" spc="-395" dirty="0">
                <a:solidFill>
                  <a:srgbClr val="173356"/>
                </a:solidFill>
                <a:latin typeface="Calibri"/>
                <a:cs typeface="Calibri"/>
              </a:rPr>
              <a:t> </a:t>
            </a:r>
            <a:r>
              <a:rPr sz="1800" spc="-20" dirty="0">
                <a:solidFill>
                  <a:srgbClr val="173356"/>
                </a:solidFill>
                <a:latin typeface="Calibri"/>
                <a:cs typeface="Calibri"/>
              </a:rPr>
              <a:t>para </a:t>
            </a:r>
            <a:r>
              <a:rPr sz="1800" dirty="0">
                <a:solidFill>
                  <a:srgbClr val="173356"/>
                </a:solidFill>
                <a:latin typeface="Calibri"/>
                <a:cs typeface="Calibri"/>
              </a:rPr>
              <a:t>cumplir </a:t>
            </a:r>
            <a:r>
              <a:rPr sz="1800" spc="-5" dirty="0">
                <a:solidFill>
                  <a:srgbClr val="173356"/>
                </a:solidFill>
                <a:latin typeface="Calibri"/>
                <a:cs typeface="Calibri"/>
              </a:rPr>
              <a:t>con los objetivos </a:t>
            </a:r>
            <a:r>
              <a:rPr sz="1800" spc="-10" dirty="0">
                <a:solidFill>
                  <a:srgbClr val="173356"/>
                </a:solidFill>
                <a:latin typeface="Calibri"/>
                <a:cs typeface="Calibri"/>
              </a:rPr>
              <a:t>que </a:t>
            </a:r>
            <a:r>
              <a:rPr sz="1800" spc="-15" dirty="0">
                <a:solidFill>
                  <a:srgbClr val="173356"/>
                </a:solidFill>
                <a:latin typeface="Calibri"/>
                <a:cs typeface="Calibri"/>
              </a:rPr>
              <a:t>traza </a:t>
            </a:r>
            <a:r>
              <a:rPr sz="1800" dirty="0">
                <a:solidFill>
                  <a:srgbClr val="173356"/>
                </a:solidFill>
                <a:latin typeface="Calibri"/>
                <a:cs typeface="Calibri"/>
              </a:rPr>
              <a:t>la </a:t>
            </a:r>
            <a:r>
              <a:rPr sz="1800" spc="-15" dirty="0">
                <a:solidFill>
                  <a:srgbClr val="173356"/>
                </a:solidFill>
                <a:latin typeface="Calibri"/>
                <a:cs typeface="Calibri"/>
              </a:rPr>
              <a:t>junta </a:t>
            </a:r>
            <a:r>
              <a:rPr sz="1800" spc="-5" dirty="0">
                <a:solidFill>
                  <a:srgbClr val="173356"/>
                </a:solidFill>
                <a:latin typeface="Calibri"/>
                <a:cs typeface="Calibri"/>
              </a:rPr>
              <a:t>directiva, </a:t>
            </a:r>
            <a:r>
              <a:rPr sz="1800" spc="5" dirty="0">
                <a:solidFill>
                  <a:srgbClr val="173356"/>
                </a:solidFill>
                <a:latin typeface="Calibri"/>
                <a:cs typeface="Calibri"/>
              </a:rPr>
              <a:t>la </a:t>
            </a:r>
            <a:r>
              <a:rPr sz="1800" spc="10" dirty="0">
                <a:solidFill>
                  <a:srgbClr val="173356"/>
                </a:solidFill>
                <a:latin typeface="Calibri"/>
                <a:cs typeface="Calibri"/>
              </a:rPr>
              <a:t> </a:t>
            </a:r>
            <a:r>
              <a:rPr sz="1800" spc="-10" dirty="0">
                <a:solidFill>
                  <a:srgbClr val="173356"/>
                </a:solidFill>
                <a:latin typeface="Calibri"/>
                <a:cs typeface="Calibri"/>
              </a:rPr>
              <a:t>gestión</a:t>
            </a:r>
            <a:r>
              <a:rPr sz="1800" spc="110" dirty="0">
                <a:solidFill>
                  <a:srgbClr val="173356"/>
                </a:solidFill>
                <a:latin typeface="Calibri"/>
                <a:cs typeface="Calibri"/>
              </a:rPr>
              <a:t> </a:t>
            </a:r>
            <a:r>
              <a:rPr sz="1800" spc="-10" dirty="0">
                <a:solidFill>
                  <a:srgbClr val="173356"/>
                </a:solidFill>
                <a:latin typeface="Calibri"/>
                <a:cs typeface="Calibri"/>
              </a:rPr>
              <a:t>por</a:t>
            </a:r>
            <a:r>
              <a:rPr sz="1800" spc="85" dirty="0">
                <a:solidFill>
                  <a:srgbClr val="173356"/>
                </a:solidFill>
                <a:latin typeface="Calibri"/>
                <a:cs typeface="Calibri"/>
              </a:rPr>
              <a:t> </a:t>
            </a:r>
            <a:r>
              <a:rPr sz="1800" spc="-5" dirty="0">
                <a:solidFill>
                  <a:srgbClr val="173356"/>
                </a:solidFill>
                <a:latin typeface="Calibri"/>
                <a:cs typeface="Calibri"/>
              </a:rPr>
              <a:t>procesos</a:t>
            </a:r>
            <a:r>
              <a:rPr sz="1800" spc="70" dirty="0">
                <a:solidFill>
                  <a:srgbClr val="173356"/>
                </a:solidFill>
                <a:latin typeface="Calibri"/>
                <a:cs typeface="Calibri"/>
              </a:rPr>
              <a:t> </a:t>
            </a:r>
            <a:r>
              <a:rPr sz="1800" dirty="0">
                <a:solidFill>
                  <a:srgbClr val="173356"/>
                </a:solidFill>
                <a:latin typeface="Calibri"/>
                <a:cs typeface="Calibri"/>
              </a:rPr>
              <a:t>es</a:t>
            </a:r>
            <a:r>
              <a:rPr sz="1800" spc="100" dirty="0">
                <a:solidFill>
                  <a:srgbClr val="173356"/>
                </a:solidFill>
                <a:latin typeface="Calibri"/>
                <a:cs typeface="Calibri"/>
              </a:rPr>
              <a:t> </a:t>
            </a:r>
            <a:r>
              <a:rPr sz="1800" spc="-10" dirty="0">
                <a:solidFill>
                  <a:srgbClr val="173356"/>
                </a:solidFill>
                <a:latin typeface="Calibri"/>
                <a:cs typeface="Calibri"/>
              </a:rPr>
              <a:t>una</a:t>
            </a:r>
            <a:r>
              <a:rPr sz="1800" spc="90" dirty="0">
                <a:solidFill>
                  <a:srgbClr val="173356"/>
                </a:solidFill>
                <a:latin typeface="Calibri"/>
                <a:cs typeface="Calibri"/>
              </a:rPr>
              <a:t> </a:t>
            </a:r>
            <a:r>
              <a:rPr sz="1800" spc="-10" dirty="0">
                <a:solidFill>
                  <a:srgbClr val="173356"/>
                </a:solidFill>
                <a:latin typeface="Calibri"/>
                <a:cs typeface="Calibri"/>
              </a:rPr>
              <a:t>herramienta</a:t>
            </a:r>
            <a:r>
              <a:rPr sz="1800" spc="100" dirty="0">
                <a:solidFill>
                  <a:srgbClr val="173356"/>
                </a:solidFill>
                <a:latin typeface="Calibri"/>
                <a:cs typeface="Calibri"/>
              </a:rPr>
              <a:t> </a:t>
            </a:r>
            <a:r>
              <a:rPr sz="1800" dirty="0">
                <a:solidFill>
                  <a:srgbClr val="173356"/>
                </a:solidFill>
                <a:latin typeface="Calibri"/>
                <a:cs typeface="Calibri"/>
              </a:rPr>
              <a:t>donde</a:t>
            </a:r>
            <a:r>
              <a:rPr sz="1800" spc="90" dirty="0">
                <a:solidFill>
                  <a:srgbClr val="173356"/>
                </a:solidFill>
                <a:latin typeface="Calibri"/>
                <a:cs typeface="Calibri"/>
              </a:rPr>
              <a:t> </a:t>
            </a:r>
            <a:r>
              <a:rPr sz="1800" spc="-10" dirty="0">
                <a:solidFill>
                  <a:srgbClr val="173356"/>
                </a:solidFill>
                <a:latin typeface="Calibri"/>
                <a:cs typeface="Calibri"/>
              </a:rPr>
              <a:t>todas</a:t>
            </a:r>
            <a:r>
              <a:rPr sz="1800" spc="90" dirty="0">
                <a:solidFill>
                  <a:srgbClr val="173356"/>
                </a:solidFill>
                <a:latin typeface="Calibri"/>
                <a:cs typeface="Calibri"/>
              </a:rPr>
              <a:t> </a:t>
            </a:r>
            <a:r>
              <a:rPr sz="1800" dirty="0">
                <a:solidFill>
                  <a:srgbClr val="173356"/>
                </a:solidFill>
                <a:latin typeface="Calibri"/>
                <a:cs typeface="Calibri"/>
              </a:rPr>
              <a:t>las</a:t>
            </a:r>
            <a:endParaRPr sz="1800" dirty="0">
              <a:latin typeface="Calibri"/>
              <a:cs typeface="Calibri"/>
            </a:endParaRPr>
          </a:p>
        </p:txBody>
      </p:sp>
      <p:sp>
        <p:nvSpPr>
          <p:cNvPr id="3" name="object 3"/>
          <p:cNvSpPr txBox="1"/>
          <p:nvPr/>
        </p:nvSpPr>
        <p:spPr>
          <a:xfrm>
            <a:off x="1581785" y="2841371"/>
            <a:ext cx="5821680" cy="1946275"/>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solidFill>
                  <a:srgbClr val="173356"/>
                </a:solidFill>
                <a:latin typeface="Calibri"/>
                <a:cs typeface="Calibri"/>
              </a:rPr>
              <a:t>empresas</a:t>
            </a:r>
            <a:r>
              <a:rPr sz="1800" dirty="0">
                <a:solidFill>
                  <a:srgbClr val="173356"/>
                </a:solidFill>
                <a:latin typeface="Calibri"/>
                <a:cs typeface="Calibri"/>
              </a:rPr>
              <a:t> </a:t>
            </a:r>
            <a:r>
              <a:rPr sz="1800" spc="-5" dirty="0">
                <a:solidFill>
                  <a:srgbClr val="173356"/>
                </a:solidFill>
                <a:latin typeface="Calibri"/>
                <a:cs typeface="Calibri"/>
              </a:rPr>
              <a:t>se</a:t>
            </a:r>
            <a:r>
              <a:rPr sz="1800" dirty="0">
                <a:solidFill>
                  <a:srgbClr val="173356"/>
                </a:solidFill>
                <a:latin typeface="Calibri"/>
                <a:cs typeface="Calibri"/>
              </a:rPr>
              <a:t> </a:t>
            </a:r>
            <a:r>
              <a:rPr sz="1800" spc="-5" dirty="0">
                <a:solidFill>
                  <a:srgbClr val="173356"/>
                </a:solidFill>
                <a:latin typeface="Calibri"/>
                <a:cs typeface="Calibri"/>
              </a:rPr>
              <a:t>pueden</a:t>
            </a:r>
            <a:r>
              <a:rPr sz="1800" dirty="0">
                <a:solidFill>
                  <a:srgbClr val="173356"/>
                </a:solidFill>
                <a:latin typeface="Calibri"/>
                <a:cs typeface="Calibri"/>
              </a:rPr>
              <a:t> </a:t>
            </a:r>
            <a:r>
              <a:rPr sz="1800" spc="-20" dirty="0">
                <a:solidFill>
                  <a:srgbClr val="173356"/>
                </a:solidFill>
                <a:latin typeface="Calibri"/>
                <a:cs typeface="Calibri"/>
              </a:rPr>
              <a:t>beneficiar.</a:t>
            </a:r>
            <a:r>
              <a:rPr sz="1800" spc="370" dirty="0">
                <a:solidFill>
                  <a:srgbClr val="173356"/>
                </a:solidFill>
                <a:latin typeface="Calibri"/>
                <a:cs typeface="Calibri"/>
              </a:rPr>
              <a:t> </a:t>
            </a:r>
            <a:r>
              <a:rPr sz="1800" dirty="0">
                <a:solidFill>
                  <a:srgbClr val="173356"/>
                </a:solidFill>
                <a:latin typeface="Calibri"/>
                <a:cs typeface="Calibri"/>
              </a:rPr>
              <a:t>A</a:t>
            </a:r>
            <a:r>
              <a:rPr sz="1800" spc="5" dirty="0">
                <a:solidFill>
                  <a:srgbClr val="173356"/>
                </a:solidFill>
                <a:latin typeface="Calibri"/>
                <a:cs typeface="Calibri"/>
              </a:rPr>
              <a:t> </a:t>
            </a:r>
            <a:r>
              <a:rPr sz="1800" spc="-10" dirty="0">
                <a:solidFill>
                  <a:srgbClr val="173356"/>
                </a:solidFill>
                <a:latin typeface="Calibri"/>
                <a:cs typeface="Calibri"/>
              </a:rPr>
              <a:t>grandes</a:t>
            </a:r>
            <a:r>
              <a:rPr sz="1800" spc="-5" dirty="0">
                <a:solidFill>
                  <a:srgbClr val="173356"/>
                </a:solidFill>
                <a:latin typeface="Calibri"/>
                <a:cs typeface="Calibri"/>
              </a:rPr>
              <a:t> </a:t>
            </a:r>
            <a:r>
              <a:rPr sz="1800" spc="-10" dirty="0">
                <a:solidFill>
                  <a:srgbClr val="173356"/>
                </a:solidFill>
                <a:latin typeface="Calibri"/>
                <a:cs typeface="Calibri"/>
              </a:rPr>
              <a:t>rasgos</a:t>
            </a:r>
            <a:r>
              <a:rPr sz="1800" spc="-5" dirty="0">
                <a:solidFill>
                  <a:srgbClr val="173356"/>
                </a:solidFill>
                <a:latin typeface="Calibri"/>
                <a:cs typeface="Calibri"/>
              </a:rPr>
              <a:t> </a:t>
            </a:r>
            <a:r>
              <a:rPr sz="1800" dirty="0">
                <a:solidFill>
                  <a:srgbClr val="173356"/>
                </a:solidFill>
                <a:latin typeface="Calibri"/>
                <a:cs typeface="Calibri"/>
              </a:rPr>
              <a:t>las </a:t>
            </a:r>
            <a:r>
              <a:rPr sz="1800" spc="5" dirty="0">
                <a:solidFill>
                  <a:srgbClr val="173356"/>
                </a:solidFill>
                <a:latin typeface="Calibri"/>
                <a:cs typeface="Calibri"/>
              </a:rPr>
              <a:t> </a:t>
            </a:r>
            <a:r>
              <a:rPr sz="1800" spc="-5" dirty="0">
                <a:solidFill>
                  <a:srgbClr val="173356"/>
                </a:solidFill>
                <a:latin typeface="Calibri"/>
                <a:cs typeface="Calibri"/>
              </a:rPr>
              <a:t>principales </a:t>
            </a:r>
            <a:r>
              <a:rPr sz="1800" spc="-10" dirty="0">
                <a:solidFill>
                  <a:srgbClr val="173356"/>
                </a:solidFill>
                <a:latin typeface="Calibri"/>
                <a:cs typeface="Calibri"/>
              </a:rPr>
              <a:t>ventajas </a:t>
            </a:r>
            <a:r>
              <a:rPr sz="1800" dirty="0">
                <a:solidFill>
                  <a:srgbClr val="173356"/>
                </a:solidFill>
                <a:latin typeface="Calibri"/>
                <a:cs typeface="Calibri"/>
              </a:rPr>
              <a:t>que obtienen las </a:t>
            </a:r>
            <a:r>
              <a:rPr sz="1800" spc="-5" dirty="0">
                <a:solidFill>
                  <a:srgbClr val="173356"/>
                </a:solidFill>
                <a:latin typeface="Calibri"/>
                <a:cs typeface="Calibri"/>
              </a:rPr>
              <a:t>empresas aplicando </a:t>
            </a:r>
            <a:r>
              <a:rPr sz="1800" dirty="0">
                <a:solidFill>
                  <a:srgbClr val="173356"/>
                </a:solidFill>
                <a:latin typeface="Calibri"/>
                <a:cs typeface="Calibri"/>
              </a:rPr>
              <a:t>una </a:t>
            </a:r>
            <a:r>
              <a:rPr sz="1800" spc="5" dirty="0">
                <a:solidFill>
                  <a:srgbClr val="173356"/>
                </a:solidFill>
                <a:latin typeface="Calibri"/>
                <a:cs typeface="Calibri"/>
              </a:rPr>
              <a:t> </a:t>
            </a:r>
            <a:r>
              <a:rPr sz="1800" spc="-10" dirty="0">
                <a:solidFill>
                  <a:srgbClr val="173356"/>
                </a:solidFill>
                <a:latin typeface="Calibri"/>
                <a:cs typeface="Calibri"/>
              </a:rPr>
              <a:t>mejora </a:t>
            </a:r>
            <a:r>
              <a:rPr sz="1800" spc="-5" dirty="0">
                <a:solidFill>
                  <a:srgbClr val="173356"/>
                </a:solidFill>
                <a:latin typeface="Calibri"/>
                <a:cs typeface="Calibri"/>
              </a:rPr>
              <a:t>continua </a:t>
            </a:r>
            <a:r>
              <a:rPr sz="1800" spc="10" dirty="0">
                <a:solidFill>
                  <a:srgbClr val="173356"/>
                </a:solidFill>
                <a:latin typeface="Calibri"/>
                <a:cs typeface="Calibri"/>
              </a:rPr>
              <a:t>en </a:t>
            </a:r>
            <a:r>
              <a:rPr sz="1800" spc="-5" dirty="0">
                <a:solidFill>
                  <a:srgbClr val="173356"/>
                </a:solidFill>
                <a:latin typeface="Calibri"/>
                <a:cs typeface="Calibri"/>
              </a:rPr>
              <a:t>los </a:t>
            </a:r>
            <a:r>
              <a:rPr sz="1800" spc="-10" dirty="0">
                <a:solidFill>
                  <a:srgbClr val="173356"/>
                </a:solidFill>
                <a:latin typeface="Calibri"/>
                <a:cs typeface="Calibri"/>
              </a:rPr>
              <a:t>procesos </a:t>
            </a:r>
            <a:r>
              <a:rPr sz="1800" dirty="0">
                <a:solidFill>
                  <a:srgbClr val="173356"/>
                </a:solidFill>
                <a:latin typeface="Calibri"/>
                <a:cs typeface="Calibri"/>
              </a:rPr>
              <a:t>son a </a:t>
            </a:r>
            <a:r>
              <a:rPr sz="1800" spc="-10" dirty="0">
                <a:solidFill>
                  <a:srgbClr val="173356"/>
                </a:solidFill>
                <a:latin typeface="Calibri"/>
                <a:cs typeface="Calibri"/>
              </a:rPr>
              <a:t>que siempre </a:t>
            </a:r>
            <a:r>
              <a:rPr sz="1800" spc="5" dirty="0">
                <a:solidFill>
                  <a:srgbClr val="173356"/>
                </a:solidFill>
                <a:latin typeface="Calibri"/>
                <a:cs typeface="Calibri"/>
              </a:rPr>
              <a:t>se </a:t>
            </a:r>
            <a:r>
              <a:rPr sz="1800" spc="-15" dirty="0">
                <a:solidFill>
                  <a:srgbClr val="173356"/>
                </a:solidFill>
                <a:latin typeface="Calibri"/>
                <a:cs typeface="Calibri"/>
              </a:rPr>
              <a:t>tenga </a:t>
            </a:r>
            <a:r>
              <a:rPr sz="1800" spc="-10" dirty="0">
                <a:solidFill>
                  <a:srgbClr val="173356"/>
                </a:solidFill>
                <a:latin typeface="Calibri"/>
                <a:cs typeface="Calibri"/>
              </a:rPr>
              <a:t> una </a:t>
            </a:r>
            <a:r>
              <a:rPr sz="1800" spc="-5" dirty="0">
                <a:solidFill>
                  <a:srgbClr val="173356"/>
                </a:solidFill>
                <a:latin typeface="Calibri"/>
                <a:cs typeface="Calibri"/>
              </a:rPr>
              <a:t>visión global de </a:t>
            </a:r>
            <a:r>
              <a:rPr sz="1800" dirty="0">
                <a:solidFill>
                  <a:srgbClr val="173356"/>
                </a:solidFill>
                <a:latin typeface="Calibri"/>
                <a:cs typeface="Calibri"/>
              </a:rPr>
              <a:t>la </a:t>
            </a:r>
            <a:r>
              <a:rPr sz="1800" spc="-10" dirty="0">
                <a:solidFill>
                  <a:srgbClr val="173356"/>
                </a:solidFill>
                <a:latin typeface="Calibri"/>
                <a:cs typeface="Calibri"/>
              </a:rPr>
              <a:t>organización </a:t>
            </a:r>
            <a:r>
              <a:rPr sz="1800" dirty="0">
                <a:solidFill>
                  <a:srgbClr val="173356"/>
                </a:solidFill>
                <a:latin typeface="Calibri"/>
                <a:cs typeface="Calibri"/>
              </a:rPr>
              <a:t>y </a:t>
            </a:r>
            <a:r>
              <a:rPr sz="1800" spc="-5" dirty="0">
                <a:solidFill>
                  <a:srgbClr val="173356"/>
                </a:solidFill>
                <a:latin typeface="Calibri"/>
                <a:cs typeface="Calibri"/>
              </a:rPr>
              <a:t>de </a:t>
            </a:r>
            <a:r>
              <a:rPr sz="1800" spc="-10" dirty="0">
                <a:solidFill>
                  <a:srgbClr val="173356"/>
                </a:solidFill>
                <a:latin typeface="Calibri"/>
                <a:cs typeface="Calibri"/>
              </a:rPr>
              <a:t>todas </a:t>
            </a:r>
            <a:r>
              <a:rPr sz="1800" spc="-5" dirty="0">
                <a:solidFill>
                  <a:srgbClr val="173356"/>
                </a:solidFill>
                <a:latin typeface="Calibri"/>
                <a:cs typeface="Calibri"/>
              </a:rPr>
              <a:t>sus relaciones </a:t>
            </a:r>
            <a:r>
              <a:rPr sz="1800" dirty="0">
                <a:solidFill>
                  <a:srgbClr val="173356"/>
                </a:solidFill>
                <a:latin typeface="Calibri"/>
                <a:cs typeface="Calibri"/>
              </a:rPr>
              <a:t> </a:t>
            </a:r>
            <a:r>
              <a:rPr sz="1800" spc="-10" dirty="0">
                <a:solidFill>
                  <a:srgbClr val="173356"/>
                </a:solidFill>
                <a:latin typeface="Calibri"/>
                <a:cs typeface="Calibri"/>
              </a:rPr>
              <a:t>internas</a:t>
            </a:r>
            <a:r>
              <a:rPr sz="1800" spc="-5" dirty="0">
                <a:solidFill>
                  <a:srgbClr val="173356"/>
                </a:solidFill>
                <a:latin typeface="Calibri"/>
                <a:cs typeface="Calibri"/>
              </a:rPr>
              <a:t> </a:t>
            </a:r>
            <a:r>
              <a:rPr sz="1800" dirty="0">
                <a:solidFill>
                  <a:srgbClr val="173356"/>
                </a:solidFill>
                <a:latin typeface="Calibri"/>
                <a:cs typeface="Calibri"/>
              </a:rPr>
              <a:t>las</a:t>
            </a:r>
            <a:r>
              <a:rPr sz="1800" spc="5" dirty="0">
                <a:solidFill>
                  <a:srgbClr val="173356"/>
                </a:solidFill>
                <a:latin typeface="Calibri"/>
                <a:cs typeface="Calibri"/>
              </a:rPr>
              <a:t> </a:t>
            </a:r>
            <a:r>
              <a:rPr sz="1800" spc="-5" dirty="0">
                <a:solidFill>
                  <a:srgbClr val="173356"/>
                </a:solidFill>
                <a:latin typeface="Calibri"/>
                <a:cs typeface="Calibri"/>
              </a:rPr>
              <a:t>cuales</a:t>
            </a:r>
            <a:r>
              <a:rPr sz="1800" dirty="0">
                <a:solidFill>
                  <a:srgbClr val="173356"/>
                </a:solidFill>
                <a:latin typeface="Calibri"/>
                <a:cs typeface="Calibri"/>
              </a:rPr>
              <a:t> </a:t>
            </a:r>
            <a:r>
              <a:rPr sz="1800" spc="-5" dirty="0">
                <a:solidFill>
                  <a:srgbClr val="173356"/>
                </a:solidFill>
                <a:latin typeface="Calibri"/>
                <a:cs typeface="Calibri"/>
              </a:rPr>
              <a:t>tambien</a:t>
            </a:r>
            <a:r>
              <a:rPr sz="1800" dirty="0">
                <a:solidFill>
                  <a:srgbClr val="173356"/>
                </a:solidFill>
                <a:latin typeface="Calibri"/>
                <a:cs typeface="Calibri"/>
              </a:rPr>
              <a:t> vienen</a:t>
            </a:r>
            <a:r>
              <a:rPr sz="1800" spc="5" dirty="0">
                <a:solidFill>
                  <a:srgbClr val="173356"/>
                </a:solidFill>
                <a:latin typeface="Calibri"/>
                <a:cs typeface="Calibri"/>
              </a:rPr>
              <a:t> </a:t>
            </a:r>
            <a:r>
              <a:rPr sz="1800" dirty="0">
                <a:solidFill>
                  <a:srgbClr val="173356"/>
                </a:solidFill>
                <a:latin typeface="Calibri"/>
                <a:cs typeface="Calibri"/>
              </a:rPr>
              <a:t>dadas</a:t>
            </a:r>
            <a:r>
              <a:rPr sz="1800" spc="5" dirty="0">
                <a:solidFill>
                  <a:srgbClr val="173356"/>
                </a:solidFill>
                <a:latin typeface="Calibri"/>
                <a:cs typeface="Calibri"/>
              </a:rPr>
              <a:t> </a:t>
            </a:r>
            <a:r>
              <a:rPr sz="1800" spc="-5" dirty="0">
                <a:solidFill>
                  <a:srgbClr val="173356"/>
                </a:solidFill>
                <a:latin typeface="Calibri"/>
                <a:cs typeface="Calibri"/>
              </a:rPr>
              <a:t>por</a:t>
            </a:r>
            <a:r>
              <a:rPr sz="1800" dirty="0">
                <a:solidFill>
                  <a:srgbClr val="173356"/>
                </a:solidFill>
                <a:latin typeface="Calibri"/>
                <a:cs typeface="Calibri"/>
              </a:rPr>
              <a:t> </a:t>
            </a:r>
            <a:r>
              <a:rPr sz="1800" spc="-10" dirty="0">
                <a:solidFill>
                  <a:srgbClr val="173356"/>
                </a:solidFill>
                <a:latin typeface="Calibri"/>
                <a:cs typeface="Calibri"/>
              </a:rPr>
              <a:t>métodos </a:t>
            </a:r>
            <a:r>
              <a:rPr sz="1800" spc="-5" dirty="0">
                <a:solidFill>
                  <a:srgbClr val="173356"/>
                </a:solidFill>
                <a:latin typeface="Calibri"/>
                <a:cs typeface="Calibri"/>
              </a:rPr>
              <a:t> </a:t>
            </a:r>
            <a:r>
              <a:rPr sz="1800" spc="-10" dirty="0">
                <a:solidFill>
                  <a:srgbClr val="173356"/>
                </a:solidFill>
                <a:latin typeface="Calibri"/>
                <a:cs typeface="Calibri"/>
              </a:rPr>
              <a:t>adoptados </a:t>
            </a:r>
            <a:r>
              <a:rPr sz="1800" spc="-15" dirty="0">
                <a:solidFill>
                  <a:srgbClr val="173356"/>
                </a:solidFill>
                <a:latin typeface="Calibri"/>
                <a:cs typeface="Calibri"/>
              </a:rPr>
              <a:t>para </a:t>
            </a:r>
            <a:r>
              <a:rPr sz="1800" dirty="0">
                <a:solidFill>
                  <a:srgbClr val="173356"/>
                </a:solidFill>
                <a:latin typeface="Calibri"/>
                <a:cs typeface="Calibri"/>
              </a:rPr>
              <a:t>que las </a:t>
            </a:r>
            <a:r>
              <a:rPr sz="1800" spc="-5" dirty="0">
                <a:solidFill>
                  <a:srgbClr val="173356"/>
                </a:solidFill>
                <a:latin typeface="Calibri"/>
                <a:cs typeface="Calibri"/>
              </a:rPr>
              <a:t>áreas desempeñen </a:t>
            </a:r>
            <a:r>
              <a:rPr sz="1800" dirty="0">
                <a:solidFill>
                  <a:srgbClr val="173356"/>
                </a:solidFill>
                <a:latin typeface="Calibri"/>
                <a:cs typeface="Calibri"/>
              </a:rPr>
              <a:t>sus </a:t>
            </a:r>
            <a:r>
              <a:rPr sz="1800" spc="-5" dirty="0">
                <a:solidFill>
                  <a:srgbClr val="173356"/>
                </a:solidFill>
                <a:latin typeface="Calibri"/>
                <a:cs typeface="Calibri"/>
              </a:rPr>
              <a:t>funciones </a:t>
            </a:r>
            <a:r>
              <a:rPr sz="1800" spc="-10" dirty="0">
                <a:solidFill>
                  <a:srgbClr val="173356"/>
                </a:solidFill>
                <a:latin typeface="Calibri"/>
                <a:cs typeface="Calibri"/>
              </a:rPr>
              <a:t>de </a:t>
            </a:r>
            <a:r>
              <a:rPr sz="1800" spc="-5" dirty="0">
                <a:solidFill>
                  <a:srgbClr val="173356"/>
                </a:solidFill>
                <a:latin typeface="Calibri"/>
                <a:cs typeface="Calibri"/>
              </a:rPr>
              <a:t> </a:t>
            </a:r>
            <a:r>
              <a:rPr sz="1800" spc="-10" dirty="0">
                <a:solidFill>
                  <a:srgbClr val="173356"/>
                </a:solidFill>
                <a:latin typeface="Calibri"/>
                <a:cs typeface="Calibri"/>
              </a:rPr>
              <a:t>acuerdo</a:t>
            </a:r>
            <a:r>
              <a:rPr sz="1800" spc="20" dirty="0">
                <a:solidFill>
                  <a:srgbClr val="173356"/>
                </a:solidFill>
                <a:latin typeface="Calibri"/>
                <a:cs typeface="Calibri"/>
              </a:rPr>
              <a:t> </a:t>
            </a:r>
            <a:r>
              <a:rPr sz="1800" dirty="0">
                <a:solidFill>
                  <a:srgbClr val="173356"/>
                </a:solidFill>
                <a:latin typeface="Calibri"/>
                <a:cs typeface="Calibri"/>
              </a:rPr>
              <a:t>a</a:t>
            </a:r>
            <a:r>
              <a:rPr sz="1800" spc="5" dirty="0">
                <a:solidFill>
                  <a:srgbClr val="173356"/>
                </a:solidFill>
                <a:latin typeface="Calibri"/>
                <a:cs typeface="Calibri"/>
              </a:rPr>
              <a:t> </a:t>
            </a:r>
            <a:r>
              <a:rPr sz="1800" dirty="0">
                <a:solidFill>
                  <a:srgbClr val="173356"/>
                </a:solidFill>
                <a:latin typeface="Calibri"/>
                <a:cs typeface="Calibri"/>
              </a:rPr>
              <a:t>la</a:t>
            </a:r>
            <a:r>
              <a:rPr sz="1800" spc="15" dirty="0">
                <a:solidFill>
                  <a:srgbClr val="173356"/>
                </a:solidFill>
                <a:latin typeface="Calibri"/>
                <a:cs typeface="Calibri"/>
              </a:rPr>
              <a:t> </a:t>
            </a:r>
            <a:r>
              <a:rPr sz="1800" spc="-10" dirty="0">
                <a:solidFill>
                  <a:srgbClr val="173356"/>
                </a:solidFill>
                <a:latin typeface="Calibri"/>
                <a:cs typeface="Calibri"/>
              </a:rPr>
              <a:t>gestión</a:t>
            </a:r>
            <a:r>
              <a:rPr sz="1800" spc="20" dirty="0">
                <a:solidFill>
                  <a:srgbClr val="173356"/>
                </a:solidFill>
                <a:latin typeface="Calibri"/>
                <a:cs typeface="Calibri"/>
              </a:rPr>
              <a:t> </a:t>
            </a:r>
            <a:r>
              <a:rPr sz="1800" spc="-10" dirty="0">
                <a:solidFill>
                  <a:srgbClr val="173356"/>
                </a:solidFill>
                <a:latin typeface="Calibri"/>
                <a:cs typeface="Calibri"/>
              </a:rPr>
              <a:t>realizada</a:t>
            </a:r>
            <a:r>
              <a:rPr sz="1800" dirty="0">
                <a:solidFill>
                  <a:srgbClr val="173356"/>
                </a:solidFill>
                <a:latin typeface="Calibri"/>
                <a:cs typeface="Calibri"/>
              </a:rPr>
              <a:t> y</a:t>
            </a:r>
            <a:r>
              <a:rPr sz="1800" spc="15" dirty="0">
                <a:solidFill>
                  <a:srgbClr val="173356"/>
                </a:solidFill>
                <a:latin typeface="Calibri"/>
                <a:cs typeface="Calibri"/>
              </a:rPr>
              <a:t> </a:t>
            </a:r>
            <a:r>
              <a:rPr sz="1800" spc="-10" dirty="0">
                <a:solidFill>
                  <a:srgbClr val="173356"/>
                </a:solidFill>
                <a:latin typeface="Calibri"/>
                <a:cs typeface="Calibri"/>
              </a:rPr>
              <a:t>aplicada</a:t>
            </a:r>
            <a:r>
              <a:rPr sz="1800" spc="20" dirty="0">
                <a:solidFill>
                  <a:srgbClr val="173356"/>
                </a:solidFill>
                <a:latin typeface="Calibri"/>
                <a:cs typeface="Calibri"/>
              </a:rPr>
              <a:t> </a:t>
            </a:r>
            <a:r>
              <a:rPr sz="1800" spc="-10" dirty="0">
                <a:solidFill>
                  <a:srgbClr val="173356"/>
                </a:solidFill>
                <a:latin typeface="Calibri"/>
                <a:cs typeface="Calibri"/>
              </a:rPr>
              <a:t>por</a:t>
            </a:r>
            <a:r>
              <a:rPr sz="1800" spc="25" dirty="0">
                <a:solidFill>
                  <a:srgbClr val="173356"/>
                </a:solidFill>
                <a:latin typeface="Calibri"/>
                <a:cs typeface="Calibri"/>
              </a:rPr>
              <a:t> </a:t>
            </a:r>
            <a:r>
              <a:rPr sz="1800" dirty="0">
                <a:solidFill>
                  <a:srgbClr val="173356"/>
                </a:solidFill>
                <a:latin typeface="Calibri"/>
                <a:cs typeface="Calibri"/>
              </a:rPr>
              <a:t>la</a:t>
            </a:r>
            <a:r>
              <a:rPr sz="1800" spc="15" dirty="0">
                <a:solidFill>
                  <a:srgbClr val="173356"/>
                </a:solidFill>
                <a:latin typeface="Calibri"/>
                <a:cs typeface="Calibri"/>
              </a:rPr>
              <a:t> </a:t>
            </a:r>
            <a:r>
              <a:rPr sz="1800" spc="-10" dirty="0">
                <a:solidFill>
                  <a:srgbClr val="173356"/>
                </a:solidFill>
                <a:latin typeface="Calibri"/>
                <a:cs typeface="Calibri"/>
              </a:rPr>
              <a:t>gerencia.</a:t>
            </a:r>
            <a:endParaRPr sz="1800" dirty="0">
              <a:latin typeface="Calibri"/>
              <a:cs typeface="Calibri"/>
            </a:endParaRPr>
          </a:p>
        </p:txBody>
      </p:sp>
      <p:sp>
        <p:nvSpPr>
          <p:cNvPr id="4" name="object 4"/>
          <p:cNvSpPr txBox="1"/>
          <p:nvPr/>
        </p:nvSpPr>
        <p:spPr>
          <a:xfrm>
            <a:off x="1490091" y="655320"/>
            <a:ext cx="5290185"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123157"/>
                </a:solidFill>
                <a:latin typeface="Calibri"/>
                <a:cs typeface="Calibri"/>
              </a:rPr>
              <a:t>EFICIENCIA</a:t>
            </a:r>
            <a:r>
              <a:rPr sz="1600" b="1" spc="20" dirty="0">
                <a:solidFill>
                  <a:srgbClr val="123157"/>
                </a:solidFill>
                <a:latin typeface="Calibri"/>
                <a:cs typeface="Calibri"/>
              </a:rPr>
              <a:t> </a:t>
            </a:r>
            <a:r>
              <a:rPr sz="1600" b="1" spc="-10" dirty="0">
                <a:solidFill>
                  <a:srgbClr val="123157"/>
                </a:solidFill>
                <a:latin typeface="Calibri"/>
                <a:cs typeface="Calibri"/>
              </a:rPr>
              <a:t>GESTION </a:t>
            </a:r>
            <a:r>
              <a:rPr sz="1600" b="1" dirty="0">
                <a:solidFill>
                  <a:srgbClr val="123157"/>
                </a:solidFill>
                <a:latin typeface="Calibri"/>
                <a:cs typeface="Calibri"/>
              </a:rPr>
              <a:t>POR</a:t>
            </a:r>
            <a:r>
              <a:rPr sz="1600" b="1" spc="-5" dirty="0">
                <a:solidFill>
                  <a:srgbClr val="123157"/>
                </a:solidFill>
                <a:latin typeface="Calibri"/>
                <a:cs typeface="Calibri"/>
              </a:rPr>
              <a:t> </a:t>
            </a:r>
            <a:r>
              <a:rPr sz="1600" b="1" spc="-10" dirty="0">
                <a:solidFill>
                  <a:srgbClr val="123157"/>
                </a:solidFill>
                <a:latin typeface="Calibri"/>
                <a:cs typeface="Calibri"/>
              </a:rPr>
              <a:t>PROCESOS</a:t>
            </a:r>
            <a:r>
              <a:rPr sz="1600" b="1" spc="15" dirty="0">
                <a:solidFill>
                  <a:srgbClr val="123157"/>
                </a:solidFill>
                <a:latin typeface="Calibri"/>
                <a:cs typeface="Calibri"/>
              </a:rPr>
              <a:t> </a:t>
            </a:r>
            <a:r>
              <a:rPr sz="1600" b="1" dirty="0">
                <a:solidFill>
                  <a:srgbClr val="123157"/>
                </a:solidFill>
                <a:latin typeface="Calibri"/>
                <a:cs typeface="Calibri"/>
              </a:rPr>
              <a:t>EN</a:t>
            </a:r>
            <a:r>
              <a:rPr sz="1600" b="1" spc="-20" dirty="0">
                <a:solidFill>
                  <a:srgbClr val="123157"/>
                </a:solidFill>
                <a:latin typeface="Calibri"/>
                <a:cs typeface="Calibri"/>
              </a:rPr>
              <a:t> </a:t>
            </a:r>
            <a:r>
              <a:rPr sz="1600" b="1" spc="-5" dirty="0">
                <a:solidFill>
                  <a:srgbClr val="123157"/>
                </a:solidFill>
                <a:latin typeface="Calibri"/>
                <a:cs typeface="Calibri"/>
              </a:rPr>
              <a:t>LAS</a:t>
            </a:r>
            <a:r>
              <a:rPr sz="1600" b="1" spc="15" dirty="0">
                <a:solidFill>
                  <a:srgbClr val="123157"/>
                </a:solidFill>
                <a:latin typeface="Calibri"/>
                <a:cs typeface="Calibri"/>
              </a:rPr>
              <a:t> </a:t>
            </a:r>
            <a:r>
              <a:rPr sz="1600" b="1" spc="-15" dirty="0">
                <a:solidFill>
                  <a:srgbClr val="123157"/>
                </a:solidFill>
                <a:latin typeface="Calibri"/>
                <a:cs typeface="Calibri"/>
              </a:rPr>
              <a:t>ORGANIZACIONES</a:t>
            </a:r>
            <a:endParaRPr sz="1600" dirty="0">
              <a:latin typeface="Calibri"/>
              <a:cs typeface="Calibri"/>
            </a:endParaRPr>
          </a:p>
        </p:txBody>
      </p:sp>
      <p:sp>
        <p:nvSpPr>
          <p:cNvPr id="9" name="object 9"/>
          <p:cNvSpPr txBox="1"/>
          <p:nvPr/>
        </p:nvSpPr>
        <p:spPr>
          <a:xfrm>
            <a:off x="215900" y="6426834"/>
            <a:ext cx="7086600" cy="269240"/>
          </a:xfrm>
          <a:prstGeom prst="rect">
            <a:avLst/>
          </a:prstGeom>
        </p:spPr>
        <p:txBody>
          <a:bodyPr vert="horz" wrap="square" lIns="0" tIns="12700" rIns="0" bIns="0" rtlCol="0">
            <a:spAutoFit/>
          </a:bodyPr>
          <a:lstStyle/>
          <a:p>
            <a:pPr marL="12700" marR="5080">
              <a:lnSpc>
                <a:spcPct val="100000"/>
              </a:lnSpc>
              <a:spcBef>
                <a:spcPts val="100"/>
              </a:spcBef>
            </a:pPr>
            <a:r>
              <a:rPr sz="800" spc="-5" dirty="0">
                <a:solidFill>
                  <a:srgbClr val="123157"/>
                </a:solidFill>
                <a:latin typeface="Calibri"/>
                <a:cs typeface="Calibri"/>
              </a:rPr>
              <a:t>https://</a:t>
            </a:r>
            <a:r>
              <a:rPr sz="800" spc="-5" dirty="0">
                <a:solidFill>
                  <a:srgbClr val="123157"/>
                </a:solidFill>
                <a:latin typeface="Calibri"/>
                <a:cs typeface="Calibri"/>
                <a:hlinkClick r:id="rId2"/>
              </a:rPr>
              <a:t>www.google.com/search?q=gestion+por+procesos+beneficio+para+las+empresas&amp;rlz=1C1UUXU_esCO953CO953&amp;oq=gestion+por+procesos+beneficio+para+las+ </a:t>
            </a:r>
            <a:r>
              <a:rPr sz="800" dirty="0">
                <a:solidFill>
                  <a:srgbClr val="123157"/>
                </a:solidFill>
                <a:latin typeface="Calibri"/>
                <a:cs typeface="Calibri"/>
              </a:rPr>
              <a:t> </a:t>
            </a:r>
            <a:r>
              <a:rPr sz="800" spc="-5" dirty="0">
                <a:solidFill>
                  <a:srgbClr val="123157"/>
                </a:solidFill>
                <a:latin typeface="Calibri"/>
                <a:cs typeface="Calibri"/>
              </a:rPr>
              <a:t>empresas+&amp;aqs=chrome..69i57j33i160l2.46473j0j15&amp;sourceid=chrome&amp;ie=UTF-8</a:t>
            </a:r>
            <a:endParaRPr sz="800" dirty="0">
              <a:latin typeface="Calibri"/>
              <a:cs typeface="Calibri"/>
            </a:endParaRPr>
          </a:p>
        </p:txBody>
      </p:sp>
      <p:pic>
        <p:nvPicPr>
          <p:cNvPr id="11" name="object 11"/>
          <p:cNvPicPr/>
          <p:nvPr/>
        </p:nvPicPr>
        <p:blipFill>
          <a:blip r:embed="rId3" cstate="print"/>
          <a:stretch>
            <a:fillRect/>
          </a:stretch>
        </p:blipFill>
        <p:spPr>
          <a:xfrm>
            <a:off x="8231385" y="199590"/>
            <a:ext cx="675084" cy="1048832"/>
          </a:xfrm>
          <a:prstGeom prst="rect">
            <a:avLst/>
          </a:prstGeom>
        </p:spPr>
      </p:pic>
      <p:sp>
        <p:nvSpPr>
          <p:cNvPr id="7" name="Elipse 6"/>
          <p:cNvSpPr/>
          <p:nvPr/>
        </p:nvSpPr>
        <p:spPr>
          <a:xfrm>
            <a:off x="7249485" y="4042209"/>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7631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7398766" y="6304915"/>
            <a:ext cx="10661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B</a:t>
            </a:r>
            <a:r>
              <a:rPr sz="1800" spc="5" dirty="0">
                <a:solidFill>
                  <a:srgbClr val="FFFFFF"/>
                </a:solidFill>
                <a:latin typeface="Calibri"/>
                <a:cs typeface="Calibri"/>
              </a:rPr>
              <a:t>i</a:t>
            </a:r>
            <a:r>
              <a:rPr sz="1800" spc="-5" dirty="0">
                <a:solidFill>
                  <a:srgbClr val="FFFFFF"/>
                </a:solidFill>
                <a:latin typeface="Calibri"/>
                <a:cs typeface="Calibri"/>
              </a:rPr>
              <a:t>bl</a:t>
            </a:r>
            <a:r>
              <a:rPr sz="1800" dirty="0">
                <a:solidFill>
                  <a:srgbClr val="FFFFFF"/>
                </a:solidFill>
                <a:latin typeface="Calibri"/>
                <a:cs typeface="Calibri"/>
              </a:rPr>
              <a:t>i</a:t>
            </a:r>
            <a:r>
              <a:rPr sz="1800" spc="-10" dirty="0">
                <a:solidFill>
                  <a:srgbClr val="FFFFFF"/>
                </a:solidFill>
                <a:latin typeface="Calibri"/>
                <a:cs typeface="Calibri"/>
              </a:rPr>
              <a:t>og</a:t>
            </a:r>
            <a:r>
              <a:rPr sz="1800" spc="-50" dirty="0">
                <a:solidFill>
                  <a:srgbClr val="FFFFFF"/>
                </a:solidFill>
                <a:latin typeface="Calibri"/>
                <a:cs typeface="Calibri"/>
              </a:rPr>
              <a:t>r</a:t>
            </a:r>
            <a:r>
              <a:rPr sz="1800" spc="-25" dirty="0">
                <a:solidFill>
                  <a:srgbClr val="FFFFFF"/>
                </a:solidFill>
                <a:latin typeface="Calibri"/>
                <a:cs typeface="Calibri"/>
              </a:rPr>
              <a:t>a</a:t>
            </a:r>
            <a:r>
              <a:rPr sz="1800" spc="-10" dirty="0">
                <a:solidFill>
                  <a:srgbClr val="FFFFFF"/>
                </a:solidFill>
                <a:latin typeface="Calibri"/>
                <a:cs typeface="Calibri"/>
              </a:rPr>
              <a:t>f</a:t>
            </a:r>
            <a:r>
              <a:rPr sz="1800" dirty="0">
                <a:solidFill>
                  <a:srgbClr val="FFFFFF"/>
                </a:solidFill>
                <a:latin typeface="Calibri"/>
                <a:cs typeface="Calibri"/>
              </a:rPr>
              <a:t>ía</a:t>
            </a:r>
            <a:endParaRPr sz="1800" dirty="0">
              <a:latin typeface="Calibri"/>
              <a:cs typeface="Calibri"/>
            </a:endParaRPr>
          </a:p>
        </p:txBody>
      </p:sp>
      <p:sp>
        <p:nvSpPr>
          <p:cNvPr id="6" name="object 6"/>
          <p:cNvSpPr txBox="1">
            <a:spLocks noGrp="1"/>
          </p:cNvSpPr>
          <p:nvPr>
            <p:ph type="title"/>
          </p:nvPr>
        </p:nvSpPr>
        <p:spPr>
          <a:xfrm>
            <a:off x="1672907" y="741525"/>
            <a:ext cx="5094605" cy="880110"/>
          </a:xfrm>
          <a:prstGeom prst="rect">
            <a:avLst/>
          </a:prstGeom>
        </p:spPr>
        <p:txBody>
          <a:bodyPr vert="horz" wrap="square" lIns="0" tIns="12700" rIns="0" bIns="0" rtlCol="0">
            <a:spAutoFit/>
          </a:bodyPr>
          <a:lstStyle/>
          <a:p>
            <a:pPr marL="1412240" marR="5080" indent="-1400175">
              <a:lnSpc>
                <a:spcPct val="100000"/>
              </a:lnSpc>
              <a:spcBef>
                <a:spcPts val="100"/>
              </a:spcBef>
            </a:pPr>
            <a:r>
              <a:rPr sz="2800" b="1" spc="-10" dirty="0">
                <a:solidFill>
                  <a:schemeClr val="tx1"/>
                </a:solidFill>
                <a:latin typeface="Calibri"/>
                <a:cs typeface="Calibri"/>
              </a:rPr>
              <a:t>CINCO</a:t>
            </a:r>
            <a:r>
              <a:rPr sz="2800" b="1" spc="5" dirty="0">
                <a:solidFill>
                  <a:schemeClr val="tx1"/>
                </a:solidFill>
                <a:latin typeface="Calibri"/>
                <a:cs typeface="Calibri"/>
              </a:rPr>
              <a:t> </a:t>
            </a:r>
            <a:r>
              <a:rPr sz="2800" b="1" spc="-5" dirty="0">
                <a:solidFill>
                  <a:schemeClr val="tx1"/>
                </a:solidFill>
                <a:latin typeface="Calibri"/>
                <a:cs typeface="Calibri"/>
              </a:rPr>
              <a:t>BENEFICIOS</a:t>
            </a:r>
            <a:r>
              <a:rPr sz="2800" b="1" spc="40" dirty="0">
                <a:solidFill>
                  <a:schemeClr val="tx1"/>
                </a:solidFill>
                <a:latin typeface="Calibri"/>
                <a:cs typeface="Calibri"/>
              </a:rPr>
              <a:t> </a:t>
            </a:r>
            <a:r>
              <a:rPr sz="2800" b="1" spc="-5" dirty="0">
                <a:solidFill>
                  <a:schemeClr val="tx1"/>
                </a:solidFill>
                <a:latin typeface="Calibri"/>
                <a:cs typeface="Calibri"/>
              </a:rPr>
              <a:t>DE</a:t>
            </a:r>
            <a:r>
              <a:rPr sz="2800" b="1" spc="-30" dirty="0">
                <a:solidFill>
                  <a:schemeClr val="tx1"/>
                </a:solidFill>
                <a:latin typeface="Calibri"/>
                <a:cs typeface="Calibri"/>
              </a:rPr>
              <a:t> </a:t>
            </a:r>
            <a:r>
              <a:rPr sz="2800" b="1" dirty="0">
                <a:solidFill>
                  <a:schemeClr val="tx1"/>
                </a:solidFill>
                <a:latin typeface="Calibri"/>
                <a:cs typeface="Calibri"/>
              </a:rPr>
              <a:t>LA</a:t>
            </a:r>
            <a:r>
              <a:rPr sz="2800" b="1" spc="-5" dirty="0">
                <a:solidFill>
                  <a:schemeClr val="tx1"/>
                </a:solidFill>
                <a:latin typeface="Calibri"/>
                <a:cs typeface="Calibri"/>
              </a:rPr>
              <a:t> </a:t>
            </a:r>
            <a:r>
              <a:rPr sz="2800" b="1" spc="-15" dirty="0">
                <a:solidFill>
                  <a:schemeClr val="tx1"/>
                </a:solidFill>
                <a:latin typeface="Calibri"/>
                <a:cs typeface="Calibri"/>
              </a:rPr>
              <a:t>GESTION </a:t>
            </a:r>
            <a:r>
              <a:rPr sz="2800" b="1" spc="-620" dirty="0">
                <a:solidFill>
                  <a:schemeClr val="tx1"/>
                </a:solidFill>
                <a:latin typeface="Calibri"/>
                <a:cs typeface="Calibri"/>
              </a:rPr>
              <a:t> </a:t>
            </a:r>
            <a:r>
              <a:rPr sz="2800" b="1" dirty="0">
                <a:solidFill>
                  <a:schemeClr val="tx1"/>
                </a:solidFill>
                <a:latin typeface="Calibri"/>
                <a:cs typeface="Calibri"/>
              </a:rPr>
              <a:t>POR</a:t>
            </a:r>
            <a:r>
              <a:rPr sz="2800" b="1" spc="-35" dirty="0">
                <a:solidFill>
                  <a:schemeClr val="tx1"/>
                </a:solidFill>
                <a:latin typeface="Calibri"/>
                <a:cs typeface="Calibri"/>
              </a:rPr>
              <a:t> </a:t>
            </a:r>
            <a:r>
              <a:rPr sz="2800" b="1" spc="-10" dirty="0">
                <a:solidFill>
                  <a:schemeClr val="tx1"/>
                </a:solidFill>
                <a:latin typeface="Calibri"/>
                <a:cs typeface="Calibri"/>
              </a:rPr>
              <a:t>PROCESOS</a:t>
            </a:r>
            <a:endParaRPr sz="2800" dirty="0">
              <a:solidFill>
                <a:schemeClr val="tx1"/>
              </a:solidFill>
              <a:latin typeface="Calibri"/>
              <a:cs typeface="Calibri"/>
            </a:endParaRPr>
          </a:p>
        </p:txBody>
      </p:sp>
      <p:sp>
        <p:nvSpPr>
          <p:cNvPr id="7" name="object 7"/>
          <p:cNvSpPr txBox="1"/>
          <p:nvPr/>
        </p:nvSpPr>
        <p:spPr>
          <a:xfrm>
            <a:off x="994410" y="2278316"/>
            <a:ext cx="7290434" cy="2770505"/>
          </a:xfrm>
          <a:prstGeom prst="rect">
            <a:avLst/>
          </a:prstGeom>
        </p:spPr>
        <p:txBody>
          <a:bodyPr vert="horz" wrap="square" lIns="0" tIns="12700" rIns="0" bIns="0" rtlCol="0">
            <a:spAutoFit/>
          </a:bodyPr>
          <a:lstStyle/>
          <a:p>
            <a:pPr marL="355600" indent="-343535">
              <a:lnSpc>
                <a:spcPct val="100000"/>
              </a:lnSpc>
              <a:spcBef>
                <a:spcPts val="100"/>
              </a:spcBef>
              <a:buAutoNum type="arabicPeriod"/>
              <a:tabLst>
                <a:tab pos="355600" algn="l"/>
                <a:tab pos="356235" algn="l"/>
              </a:tabLst>
            </a:pPr>
            <a:r>
              <a:rPr dirty="0">
                <a:solidFill>
                  <a:srgbClr val="173356"/>
                </a:solidFill>
                <a:latin typeface="Calibri"/>
                <a:ea typeface="+mj-ea"/>
                <a:cs typeface="Calibri"/>
              </a:rPr>
              <a:t>Reducción de materiales sobrantes, hablamos de todo tipo de ellos.</a:t>
            </a:r>
          </a:p>
          <a:p>
            <a:pPr marL="355600" indent="-343535">
              <a:lnSpc>
                <a:spcPct val="100000"/>
              </a:lnSpc>
              <a:spcBef>
                <a:spcPts val="5"/>
              </a:spcBef>
              <a:buAutoNum type="arabicPeriod"/>
              <a:tabLst>
                <a:tab pos="355600" algn="l"/>
                <a:tab pos="356235" algn="l"/>
              </a:tabLst>
            </a:pPr>
            <a:r>
              <a:rPr dirty="0">
                <a:solidFill>
                  <a:srgbClr val="173356"/>
                </a:solidFill>
                <a:latin typeface="Calibri"/>
                <a:ea typeface="+mj-ea"/>
                <a:cs typeface="Calibri"/>
              </a:rPr>
              <a:t>Aumento de la visibilidad y el control</a:t>
            </a:r>
          </a:p>
          <a:p>
            <a:pPr marL="355600" indent="-343535">
              <a:lnSpc>
                <a:spcPct val="100000"/>
              </a:lnSpc>
              <a:buAutoNum type="arabicPeriod"/>
              <a:tabLst>
                <a:tab pos="355600" algn="l"/>
                <a:tab pos="356235" algn="l"/>
              </a:tabLst>
            </a:pPr>
            <a:r>
              <a:rPr dirty="0">
                <a:solidFill>
                  <a:srgbClr val="173356"/>
                </a:solidFill>
                <a:latin typeface="Calibri"/>
                <a:ea typeface="+mj-ea"/>
                <a:cs typeface="Calibri"/>
              </a:rPr>
              <a:t>Reducción de costos y una mayor rentabilidad</a:t>
            </a:r>
          </a:p>
          <a:p>
            <a:pPr marL="355600" indent="-343535">
              <a:lnSpc>
                <a:spcPct val="100000"/>
              </a:lnSpc>
              <a:buAutoNum type="arabicPeriod"/>
              <a:tabLst>
                <a:tab pos="355600" algn="l"/>
                <a:tab pos="356235" algn="l"/>
              </a:tabLst>
            </a:pPr>
            <a:r>
              <a:rPr dirty="0">
                <a:solidFill>
                  <a:srgbClr val="173356"/>
                </a:solidFill>
                <a:latin typeface="Calibri"/>
                <a:ea typeface="+mj-ea"/>
                <a:cs typeface="Calibri"/>
              </a:rPr>
              <a:t>Cumplimiento y seguridad</a:t>
            </a:r>
          </a:p>
          <a:p>
            <a:pPr marL="355600" indent="-343535">
              <a:lnSpc>
                <a:spcPct val="100000"/>
              </a:lnSpc>
              <a:buAutoNum type="arabicPeriod"/>
              <a:tabLst>
                <a:tab pos="355600" algn="l"/>
                <a:tab pos="356235" algn="l"/>
              </a:tabLst>
            </a:pPr>
            <a:r>
              <a:rPr dirty="0">
                <a:solidFill>
                  <a:srgbClr val="173356"/>
                </a:solidFill>
                <a:latin typeface="Calibri"/>
                <a:ea typeface="+mj-ea"/>
                <a:cs typeface="Calibri"/>
              </a:rPr>
              <a:t>Mejora de comunicación.</a:t>
            </a:r>
          </a:p>
          <a:p>
            <a:pPr>
              <a:lnSpc>
                <a:spcPct val="100000"/>
              </a:lnSpc>
              <a:spcBef>
                <a:spcPts val="25"/>
              </a:spcBef>
            </a:pPr>
            <a:endParaRPr dirty="0">
              <a:solidFill>
                <a:srgbClr val="173356"/>
              </a:solidFill>
              <a:latin typeface="Calibri"/>
              <a:ea typeface="+mj-ea"/>
              <a:cs typeface="Calibri"/>
            </a:endParaRPr>
          </a:p>
          <a:p>
            <a:pPr marL="12700" marR="5080" algn="just">
              <a:lnSpc>
                <a:spcPct val="100000"/>
              </a:lnSpc>
            </a:pPr>
            <a:r>
              <a:rPr dirty="0">
                <a:solidFill>
                  <a:srgbClr val="173356"/>
                </a:solidFill>
                <a:latin typeface="Calibri"/>
                <a:ea typeface="+mj-ea"/>
                <a:cs typeface="Calibri"/>
              </a:rPr>
              <a:t>El BPM (gestion de procesos de negocio) es una herramienta que automatiza  la Gestion de Procesos de Negocio y la asiste en todas sus etapas, desde el  mapeo y la aplicacion del modelo de los procesos hasta la supervision del  rendimiento y la optimizacion de los mismos.</a:t>
            </a:r>
          </a:p>
        </p:txBody>
      </p:sp>
      <p:sp>
        <p:nvSpPr>
          <p:cNvPr id="8" name="Elipse 7"/>
          <p:cNvSpPr/>
          <p:nvPr/>
        </p:nvSpPr>
        <p:spPr>
          <a:xfrm>
            <a:off x="6627860" y="4889744"/>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9676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83613" y="1794509"/>
            <a:ext cx="5825490" cy="3867150"/>
          </a:xfrm>
          <a:prstGeom prst="rect">
            <a:avLst/>
          </a:prstGeom>
        </p:spPr>
        <p:txBody>
          <a:bodyPr vert="horz" wrap="square" lIns="0" tIns="12700" rIns="0" bIns="0" rtlCol="0">
            <a:spAutoFit/>
          </a:bodyPr>
          <a:lstStyle/>
          <a:p>
            <a:pPr marL="355600" marR="5080" indent="-343535" algn="just">
              <a:lnSpc>
                <a:spcPct val="100000"/>
              </a:lnSpc>
              <a:spcBef>
                <a:spcPts val="100"/>
              </a:spcBef>
            </a:pPr>
            <a:r>
              <a:rPr sz="1800" b="1" dirty="0">
                <a:solidFill>
                  <a:srgbClr val="173356"/>
                </a:solidFill>
                <a:latin typeface="Calibri"/>
                <a:cs typeface="Calibri"/>
              </a:rPr>
              <a:t>1.</a:t>
            </a:r>
            <a:r>
              <a:rPr sz="1800" b="1" spc="5" dirty="0">
                <a:solidFill>
                  <a:srgbClr val="173356"/>
                </a:solidFill>
                <a:latin typeface="Calibri"/>
                <a:cs typeface="Calibri"/>
              </a:rPr>
              <a:t> </a:t>
            </a:r>
            <a:r>
              <a:rPr sz="1800" b="1" spc="-10" dirty="0">
                <a:solidFill>
                  <a:srgbClr val="173356"/>
                </a:solidFill>
                <a:latin typeface="Calibri"/>
                <a:cs typeface="Calibri"/>
              </a:rPr>
              <a:t>Reduccion </a:t>
            </a:r>
            <a:r>
              <a:rPr sz="1800" b="1" spc="-5" dirty="0">
                <a:solidFill>
                  <a:srgbClr val="173356"/>
                </a:solidFill>
                <a:latin typeface="Calibri"/>
                <a:cs typeface="Calibri"/>
              </a:rPr>
              <a:t>de </a:t>
            </a:r>
            <a:r>
              <a:rPr sz="1800" b="1" spc="-10" dirty="0">
                <a:solidFill>
                  <a:srgbClr val="173356"/>
                </a:solidFill>
                <a:latin typeface="Calibri"/>
                <a:cs typeface="Calibri"/>
              </a:rPr>
              <a:t>desperdicios. </a:t>
            </a:r>
            <a:r>
              <a:rPr sz="1800" dirty="0">
                <a:solidFill>
                  <a:srgbClr val="173356"/>
                </a:solidFill>
                <a:latin typeface="Calibri"/>
                <a:cs typeface="Calibri"/>
              </a:rPr>
              <a:t>Dado por </a:t>
            </a:r>
            <a:r>
              <a:rPr sz="1800" spc="-5" dirty="0">
                <a:solidFill>
                  <a:srgbClr val="173356"/>
                </a:solidFill>
                <a:latin typeface="Calibri"/>
                <a:cs typeface="Calibri"/>
              </a:rPr>
              <a:t>los </a:t>
            </a:r>
            <a:r>
              <a:rPr sz="1800" spc="-10" dirty="0">
                <a:solidFill>
                  <a:srgbClr val="173356"/>
                </a:solidFill>
                <a:latin typeface="Calibri"/>
                <a:cs typeface="Calibri"/>
              </a:rPr>
              <a:t>recursos, </a:t>
            </a:r>
            <a:r>
              <a:rPr sz="1800" spc="-15" dirty="0">
                <a:solidFill>
                  <a:srgbClr val="173356"/>
                </a:solidFill>
                <a:latin typeface="Calibri"/>
                <a:cs typeface="Calibri"/>
              </a:rPr>
              <a:t>dinero, </a:t>
            </a:r>
            <a:r>
              <a:rPr sz="1800" spc="-10" dirty="0">
                <a:solidFill>
                  <a:srgbClr val="173356"/>
                </a:solidFill>
                <a:latin typeface="Calibri"/>
                <a:cs typeface="Calibri"/>
              </a:rPr>
              <a:t> tiempo,</a:t>
            </a:r>
            <a:r>
              <a:rPr sz="1800" spc="-5" dirty="0">
                <a:solidFill>
                  <a:srgbClr val="173356"/>
                </a:solidFill>
                <a:latin typeface="Calibri"/>
                <a:cs typeface="Calibri"/>
              </a:rPr>
              <a:t> </a:t>
            </a:r>
            <a:r>
              <a:rPr sz="1800" spc="-10" dirty="0">
                <a:solidFill>
                  <a:srgbClr val="173356"/>
                </a:solidFill>
                <a:latin typeface="Calibri"/>
                <a:cs typeface="Calibri"/>
              </a:rPr>
              <a:t>esfuerzo,</a:t>
            </a:r>
            <a:r>
              <a:rPr sz="1800" spc="-5" dirty="0">
                <a:solidFill>
                  <a:srgbClr val="173356"/>
                </a:solidFill>
                <a:latin typeface="Calibri"/>
                <a:cs typeface="Calibri"/>
              </a:rPr>
              <a:t> todo</a:t>
            </a:r>
            <a:r>
              <a:rPr sz="1800" dirty="0">
                <a:solidFill>
                  <a:srgbClr val="173356"/>
                </a:solidFill>
                <a:latin typeface="Calibri"/>
                <a:cs typeface="Calibri"/>
              </a:rPr>
              <a:t> </a:t>
            </a:r>
            <a:r>
              <a:rPr sz="1800" spc="-5" dirty="0">
                <a:solidFill>
                  <a:srgbClr val="173356"/>
                </a:solidFill>
                <a:latin typeface="Calibri"/>
                <a:cs typeface="Calibri"/>
              </a:rPr>
              <a:t>esto</a:t>
            </a:r>
            <a:r>
              <a:rPr sz="1800" dirty="0">
                <a:solidFill>
                  <a:srgbClr val="173356"/>
                </a:solidFill>
                <a:latin typeface="Calibri"/>
                <a:cs typeface="Calibri"/>
              </a:rPr>
              <a:t> es</a:t>
            </a:r>
            <a:r>
              <a:rPr sz="1800" spc="5" dirty="0">
                <a:solidFill>
                  <a:srgbClr val="173356"/>
                </a:solidFill>
                <a:latin typeface="Calibri"/>
                <a:cs typeface="Calibri"/>
              </a:rPr>
              <a:t> </a:t>
            </a:r>
            <a:r>
              <a:rPr sz="1800" dirty="0">
                <a:solidFill>
                  <a:srgbClr val="173356"/>
                </a:solidFill>
                <a:latin typeface="Calibri"/>
                <a:cs typeface="Calibri"/>
              </a:rPr>
              <a:t>escencial</a:t>
            </a:r>
            <a:r>
              <a:rPr sz="1800" spc="5" dirty="0">
                <a:solidFill>
                  <a:srgbClr val="173356"/>
                </a:solidFill>
                <a:latin typeface="Calibri"/>
                <a:cs typeface="Calibri"/>
              </a:rPr>
              <a:t> </a:t>
            </a:r>
            <a:r>
              <a:rPr sz="1800" dirty="0">
                <a:solidFill>
                  <a:srgbClr val="173356"/>
                </a:solidFill>
                <a:latin typeface="Calibri"/>
                <a:cs typeface="Calibri"/>
              </a:rPr>
              <a:t>en</a:t>
            </a:r>
            <a:r>
              <a:rPr sz="1800" spc="5" dirty="0">
                <a:solidFill>
                  <a:srgbClr val="173356"/>
                </a:solidFill>
                <a:latin typeface="Calibri"/>
                <a:cs typeface="Calibri"/>
              </a:rPr>
              <a:t> </a:t>
            </a:r>
            <a:r>
              <a:rPr sz="1800" spc="-10" dirty="0">
                <a:solidFill>
                  <a:srgbClr val="173356"/>
                </a:solidFill>
                <a:latin typeface="Calibri"/>
                <a:cs typeface="Calibri"/>
              </a:rPr>
              <a:t>una </a:t>
            </a:r>
            <a:r>
              <a:rPr sz="1800" spc="-5" dirty="0">
                <a:solidFill>
                  <a:srgbClr val="173356"/>
                </a:solidFill>
                <a:latin typeface="Calibri"/>
                <a:cs typeface="Calibri"/>
              </a:rPr>
              <a:t> </a:t>
            </a:r>
            <a:r>
              <a:rPr sz="1800" spc="-15" dirty="0">
                <a:solidFill>
                  <a:srgbClr val="173356"/>
                </a:solidFill>
                <a:latin typeface="Calibri"/>
                <a:cs typeface="Calibri"/>
              </a:rPr>
              <a:t>organizacion</a:t>
            </a:r>
            <a:r>
              <a:rPr sz="1800" spc="-10" dirty="0">
                <a:solidFill>
                  <a:srgbClr val="173356"/>
                </a:solidFill>
                <a:latin typeface="Calibri"/>
                <a:cs typeface="Calibri"/>
              </a:rPr>
              <a:t> </a:t>
            </a:r>
            <a:r>
              <a:rPr sz="1800" dirty="0">
                <a:solidFill>
                  <a:srgbClr val="173356"/>
                </a:solidFill>
                <a:latin typeface="Calibri"/>
                <a:cs typeface="Calibri"/>
              </a:rPr>
              <a:t>y</a:t>
            </a:r>
            <a:r>
              <a:rPr sz="1800" spc="5" dirty="0">
                <a:solidFill>
                  <a:srgbClr val="173356"/>
                </a:solidFill>
                <a:latin typeface="Calibri"/>
                <a:cs typeface="Calibri"/>
              </a:rPr>
              <a:t> </a:t>
            </a:r>
            <a:r>
              <a:rPr sz="1800" spc="-5" dirty="0">
                <a:solidFill>
                  <a:srgbClr val="173356"/>
                </a:solidFill>
                <a:latin typeface="Calibri"/>
                <a:cs typeface="Calibri"/>
              </a:rPr>
              <a:t>debe</a:t>
            </a:r>
            <a:r>
              <a:rPr sz="1800" dirty="0">
                <a:solidFill>
                  <a:srgbClr val="173356"/>
                </a:solidFill>
                <a:latin typeface="Calibri"/>
                <a:cs typeface="Calibri"/>
              </a:rPr>
              <a:t> </a:t>
            </a:r>
            <a:r>
              <a:rPr sz="1800" spc="-10" dirty="0">
                <a:solidFill>
                  <a:srgbClr val="173356"/>
                </a:solidFill>
                <a:latin typeface="Calibri"/>
                <a:cs typeface="Calibri"/>
              </a:rPr>
              <a:t>asignarse</a:t>
            </a:r>
            <a:r>
              <a:rPr sz="1800" spc="-5" dirty="0">
                <a:solidFill>
                  <a:srgbClr val="173356"/>
                </a:solidFill>
                <a:latin typeface="Calibri"/>
                <a:cs typeface="Calibri"/>
              </a:rPr>
              <a:t> de</a:t>
            </a:r>
            <a:r>
              <a:rPr sz="1800" dirty="0">
                <a:solidFill>
                  <a:srgbClr val="173356"/>
                </a:solidFill>
                <a:latin typeface="Calibri"/>
                <a:cs typeface="Calibri"/>
              </a:rPr>
              <a:t> </a:t>
            </a:r>
            <a:r>
              <a:rPr sz="1800" spc="-10" dirty="0">
                <a:solidFill>
                  <a:srgbClr val="173356"/>
                </a:solidFill>
                <a:latin typeface="Calibri"/>
                <a:cs typeface="Calibri"/>
              </a:rPr>
              <a:t>manera</a:t>
            </a:r>
            <a:r>
              <a:rPr sz="1800" spc="-5" dirty="0">
                <a:solidFill>
                  <a:srgbClr val="173356"/>
                </a:solidFill>
                <a:latin typeface="Calibri"/>
                <a:cs typeface="Calibri"/>
              </a:rPr>
              <a:t> </a:t>
            </a:r>
            <a:r>
              <a:rPr sz="1800" spc="-10" dirty="0">
                <a:solidFill>
                  <a:srgbClr val="173356"/>
                </a:solidFill>
                <a:latin typeface="Calibri"/>
                <a:cs typeface="Calibri"/>
              </a:rPr>
              <a:t>inteligente.</a:t>
            </a:r>
            <a:r>
              <a:rPr sz="1800" spc="-5" dirty="0">
                <a:solidFill>
                  <a:srgbClr val="173356"/>
                </a:solidFill>
                <a:latin typeface="Calibri"/>
                <a:cs typeface="Calibri"/>
              </a:rPr>
              <a:t> El </a:t>
            </a:r>
            <a:r>
              <a:rPr sz="1800" spc="-395" dirty="0">
                <a:solidFill>
                  <a:srgbClr val="173356"/>
                </a:solidFill>
                <a:latin typeface="Calibri"/>
                <a:cs typeface="Calibri"/>
              </a:rPr>
              <a:t> </a:t>
            </a:r>
            <a:r>
              <a:rPr sz="1800" spc="-5" dirty="0">
                <a:solidFill>
                  <a:srgbClr val="173356"/>
                </a:solidFill>
                <a:latin typeface="Calibri"/>
                <a:cs typeface="Calibri"/>
              </a:rPr>
              <a:t>mapeo de </a:t>
            </a:r>
            <a:r>
              <a:rPr sz="1800" spc="-10" dirty="0">
                <a:solidFill>
                  <a:srgbClr val="173356"/>
                </a:solidFill>
                <a:latin typeface="Calibri"/>
                <a:cs typeface="Calibri"/>
              </a:rPr>
              <a:t>procesos </a:t>
            </a:r>
            <a:r>
              <a:rPr sz="1800" dirty="0">
                <a:solidFill>
                  <a:srgbClr val="173356"/>
                </a:solidFill>
                <a:latin typeface="Calibri"/>
                <a:cs typeface="Calibri"/>
              </a:rPr>
              <a:t>es </a:t>
            </a:r>
            <a:r>
              <a:rPr sz="1800" spc="-15" dirty="0">
                <a:solidFill>
                  <a:srgbClr val="173356"/>
                </a:solidFill>
                <a:latin typeface="Calibri"/>
                <a:cs typeface="Calibri"/>
              </a:rPr>
              <a:t>organizar </a:t>
            </a:r>
            <a:r>
              <a:rPr sz="1800" spc="-10" dirty="0">
                <a:solidFill>
                  <a:srgbClr val="173356"/>
                </a:solidFill>
                <a:latin typeface="Calibri"/>
                <a:cs typeface="Calibri"/>
              </a:rPr>
              <a:t>todos </a:t>
            </a:r>
            <a:r>
              <a:rPr sz="1800" spc="-5" dirty="0">
                <a:solidFill>
                  <a:srgbClr val="173356"/>
                </a:solidFill>
                <a:latin typeface="Calibri"/>
                <a:cs typeface="Calibri"/>
              </a:rPr>
              <a:t>los </a:t>
            </a:r>
            <a:r>
              <a:rPr sz="1800" spc="-10" dirty="0">
                <a:solidFill>
                  <a:srgbClr val="173356"/>
                </a:solidFill>
                <a:latin typeface="Calibri"/>
                <a:cs typeface="Calibri"/>
              </a:rPr>
              <a:t>procesos, </a:t>
            </a:r>
            <a:r>
              <a:rPr sz="1800" spc="-5" dirty="0">
                <a:solidFill>
                  <a:srgbClr val="173356"/>
                </a:solidFill>
                <a:latin typeface="Calibri"/>
                <a:cs typeface="Calibri"/>
              </a:rPr>
              <a:t>los </a:t>
            </a:r>
            <a:r>
              <a:rPr sz="1800" dirty="0">
                <a:solidFill>
                  <a:srgbClr val="173356"/>
                </a:solidFill>
                <a:latin typeface="Calibri"/>
                <a:cs typeface="Calibri"/>
              </a:rPr>
              <a:t> </a:t>
            </a:r>
            <a:r>
              <a:rPr sz="1800" spc="-10" dirty="0">
                <a:solidFill>
                  <a:srgbClr val="173356"/>
                </a:solidFill>
                <a:latin typeface="Calibri"/>
                <a:cs typeface="Calibri"/>
              </a:rPr>
              <a:t>participantes </a:t>
            </a:r>
            <a:r>
              <a:rPr sz="1800" dirty="0">
                <a:solidFill>
                  <a:srgbClr val="173356"/>
                </a:solidFill>
                <a:latin typeface="Calibri"/>
                <a:cs typeface="Calibri"/>
              </a:rPr>
              <a:t>y</a:t>
            </a:r>
            <a:r>
              <a:rPr sz="1800" spc="5" dirty="0">
                <a:solidFill>
                  <a:srgbClr val="173356"/>
                </a:solidFill>
                <a:latin typeface="Calibri"/>
                <a:cs typeface="Calibri"/>
              </a:rPr>
              <a:t> </a:t>
            </a:r>
            <a:r>
              <a:rPr sz="1800" dirty="0">
                <a:solidFill>
                  <a:srgbClr val="173356"/>
                </a:solidFill>
                <a:latin typeface="Calibri"/>
                <a:cs typeface="Calibri"/>
              </a:rPr>
              <a:t>la </a:t>
            </a:r>
            <a:r>
              <a:rPr sz="1800" spc="-10" dirty="0">
                <a:solidFill>
                  <a:srgbClr val="173356"/>
                </a:solidFill>
                <a:latin typeface="Calibri"/>
                <a:cs typeface="Calibri"/>
              </a:rPr>
              <a:t>informacion </a:t>
            </a:r>
            <a:r>
              <a:rPr sz="1800" dirty="0">
                <a:solidFill>
                  <a:srgbClr val="173356"/>
                </a:solidFill>
                <a:latin typeface="Calibri"/>
                <a:cs typeface="Calibri"/>
              </a:rPr>
              <a:t>que tiene </a:t>
            </a:r>
            <a:r>
              <a:rPr sz="1800" spc="10" dirty="0">
                <a:solidFill>
                  <a:srgbClr val="173356"/>
                </a:solidFill>
                <a:latin typeface="Calibri"/>
                <a:cs typeface="Calibri"/>
              </a:rPr>
              <a:t>el </a:t>
            </a:r>
            <a:r>
              <a:rPr sz="1800" spc="-10" dirty="0">
                <a:solidFill>
                  <a:srgbClr val="173356"/>
                </a:solidFill>
                <a:latin typeface="Calibri"/>
                <a:cs typeface="Calibri"/>
              </a:rPr>
              <a:t>proceso </a:t>
            </a:r>
            <a:r>
              <a:rPr sz="1800" spc="-15" dirty="0">
                <a:solidFill>
                  <a:srgbClr val="173356"/>
                </a:solidFill>
                <a:latin typeface="Calibri"/>
                <a:cs typeface="Calibri"/>
              </a:rPr>
              <a:t>esto </a:t>
            </a:r>
            <a:r>
              <a:rPr sz="1800" spc="-10" dirty="0">
                <a:solidFill>
                  <a:srgbClr val="173356"/>
                </a:solidFill>
                <a:latin typeface="Calibri"/>
                <a:cs typeface="Calibri"/>
              </a:rPr>
              <a:t> </a:t>
            </a:r>
            <a:r>
              <a:rPr sz="1800" spc="-20" dirty="0">
                <a:solidFill>
                  <a:srgbClr val="173356"/>
                </a:solidFill>
                <a:latin typeface="Calibri"/>
                <a:cs typeface="Calibri"/>
              </a:rPr>
              <a:t>dara </a:t>
            </a:r>
            <a:r>
              <a:rPr sz="1800" dirty="0">
                <a:solidFill>
                  <a:srgbClr val="173356"/>
                </a:solidFill>
                <a:latin typeface="Calibri"/>
                <a:cs typeface="Calibri"/>
              </a:rPr>
              <a:t>a una major </a:t>
            </a:r>
            <a:r>
              <a:rPr sz="1800" spc="-5" dirty="0">
                <a:solidFill>
                  <a:srgbClr val="173356"/>
                </a:solidFill>
                <a:latin typeface="Calibri"/>
                <a:cs typeface="Calibri"/>
              </a:rPr>
              <a:t>asignacion de </a:t>
            </a:r>
            <a:r>
              <a:rPr sz="1800" spc="-10" dirty="0">
                <a:solidFill>
                  <a:srgbClr val="173356"/>
                </a:solidFill>
                <a:latin typeface="Calibri"/>
                <a:cs typeface="Calibri"/>
              </a:rPr>
              <a:t>recursos </a:t>
            </a:r>
            <a:r>
              <a:rPr sz="1800" dirty="0">
                <a:solidFill>
                  <a:srgbClr val="173356"/>
                </a:solidFill>
                <a:latin typeface="Calibri"/>
                <a:cs typeface="Calibri"/>
              </a:rPr>
              <a:t>y a la eliminacion </a:t>
            </a:r>
            <a:r>
              <a:rPr sz="1800" spc="5" dirty="0">
                <a:solidFill>
                  <a:srgbClr val="173356"/>
                </a:solidFill>
                <a:latin typeface="Calibri"/>
                <a:cs typeface="Calibri"/>
              </a:rPr>
              <a:t> </a:t>
            </a:r>
            <a:r>
              <a:rPr sz="1800" spc="-5" dirty="0">
                <a:solidFill>
                  <a:srgbClr val="173356"/>
                </a:solidFill>
                <a:latin typeface="Calibri"/>
                <a:cs typeface="Calibri"/>
              </a:rPr>
              <a:t>de </a:t>
            </a:r>
            <a:r>
              <a:rPr sz="1800" spc="-10" dirty="0">
                <a:solidFill>
                  <a:srgbClr val="173356"/>
                </a:solidFill>
                <a:latin typeface="Calibri"/>
                <a:cs typeface="Calibri"/>
              </a:rPr>
              <a:t>tareas redundantes. </a:t>
            </a:r>
            <a:r>
              <a:rPr sz="1800" spc="10" dirty="0">
                <a:solidFill>
                  <a:srgbClr val="173356"/>
                </a:solidFill>
                <a:latin typeface="Calibri"/>
                <a:cs typeface="Calibri"/>
              </a:rPr>
              <a:t>Lo </a:t>
            </a:r>
            <a:r>
              <a:rPr sz="1800" spc="-10" dirty="0">
                <a:solidFill>
                  <a:srgbClr val="173356"/>
                </a:solidFill>
                <a:latin typeface="Calibri"/>
                <a:cs typeface="Calibri"/>
              </a:rPr>
              <a:t>que resulta </a:t>
            </a:r>
            <a:r>
              <a:rPr sz="1800" spc="10" dirty="0">
                <a:solidFill>
                  <a:srgbClr val="173356"/>
                </a:solidFill>
                <a:latin typeface="Calibri"/>
                <a:cs typeface="Calibri"/>
              </a:rPr>
              <a:t>en </a:t>
            </a:r>
            <a:r>
              <a:rPr sz="1800" dirty="0">
                <a:solidFill>
                  <a:srgbClr val="173356"/>
                </a:solidFill>
                <a:latin typeface="Calibri"/>
                <a:cs typeface="Calibri"/>
              </a:rPr>
              <a:t>una reduccion </a:t>
            </a:r>
            <a:r>
              <a:rPr sz="1800" spc="5" dirty="0">
                <a:solidFill>
                  <a:srgbClr val="173356"/>
                </a:solidFill>
                <a:latin typeface="Calibri"/>
                <a:cs typeface="Calibri"/>
              </a:rPr>
              <a:t> </a:t>
            </a:r>
            <a:r>
              <a:rPr sz="1800" spc="-10" dirty="0">
                <a:solidFill>
                  <a:srgbClr val="173356"/>
                </a:solidFill>
                <a:latin typeface="Calibri"/>
                <a:cs typeface="Calibri"/>
              </a:rPr>
              <a:t>que</a:t>
            </a:r>
            <a:r>
              <a:rPr sz="1800" spc="30" dirty="0">
                <a:solidFill>
                  <a:srgbClr val="173356"/>
                </a:solidFill>
                <a:latin typeface="Calibri"/>
                <a:cs typeface="Calibri"/>
              </a:rPr>
              <a:t> </a:t>
            </a:r>
            <a:r>
              <a:rPr sz="1800" dirty="0">
                <a:solidFill>
                  <a:srgbClr val="173356"/>
                </a:solidFill>
                <a:latin typeface="Calibri"/>
                <a:cs typeface="Calibri"/>
              </a:rPr>
              <a:t>llaman</a:t>
            </a:r>
            <a:r>
              <a:rPr sz="1800" spc="-10" dirty="0">
                <a:solidFill>
                  <a:srgbClr val="173356"/>
                </a:solidFill>
                <a:latin typeface="Calibri"/>
                <a:cs typeface="Calibri"/>
              </a:rPr>
              <a:t> desperdicios.</a:t>
            </a:r>
            <a:endParaRPr sz="1800" dirty="0">
              <a:latin typeface="Calibri"/>
              <a:cs typeface="Calibri"/>
            </a:endParaRPr>
          </a:p>
          <a:p>
            <a:pPr>
              <a:lnSpc>
                <a:spcPct val="100000"/>
              </a:lnSpc>
              <a:spcBef>
                <a:spcPts val="30"/>
              </a:spcBef>
            </a:pPr>
            <a:endParaRPr sz="1750" dirty="0">
              <a:latin typeface="Calibri"/>
              <a:cs typeface="Calibri"/>
            </a:endParaRPr>
          </a:p>
          <a:p>
            <a:pPr marL="355600" marR="7620" indent="-343535" algn="just">
              <a:lnSpc>
                <a:spcPct val="100000"/>
              </a:lnSpc>
            </a:pPr>
            <a:r>
              <a:rPr sz="1800" b="1" dirty="0">
                <a:solidFill>
                  <a:srgbClr val="173356"/>
                </a:solidFill>
                <a:latin typeface="Calibri"/>
                <a:cs typeface="Calibri"/>
              </a:rPr>
              <a:t>1.</a:t>
            </a:r>
            <a:r>
              <a:rPr sz="1800" b="1" spc="5" dirty="0">
                <a:solidFill>
                  <a:srgbClr val="173356"/>
                </a:solidFill>
                <a:latin typeface="Calibri"/>
                <a:cs typeface="Calibri"/>
              </a:rPr>
              <a:t> </a:t>
            </a:r>
            <a:r>
              <a:rPr sz="1800" b="1" spc="-15" dirty="0">
                <a:solidFill>
                  <a:srgbClr val="173356"/>
                </a:solidFill>
                <a:latin typeface="Calibri"/>
                <a:cs typeface="Calibri"/>
              </a:rPr>
              <a:t>Aumento </a:t>
            </a:r>
            <a:r>
              <a:rPr sz="1800" b="1" spc="-5" dirty="0">
                <a:solidFill>
                  <a:srgbClr val="173356"/>
                </a:solidFill>
                <a:latin typeface="Calibri"/>
                <a:cs typeface="Calibri"/>
              </a:rPr>
              <a:t>de la visibilidad </a:t>
            </a:r>
            <a:r>
              <a:rPr sz="1800" b="1" dirty="0">
                <a:solidFill>
                  <a:srgbClr val="173356"/>
                </a:solidFill>
                <a:latin typeface="Calibri"/>
                <a:cs typeface="Calibri"/>
              </a:rPr>
              <a:t>y </a:t>
            </a:r>
            <a:r>
              <a:rPr sz="1800" b="1" spc="-5" dirty="0">
                <a:solidFill>
                  <a:srgbClr val="173356"/>
                </a:solidFill>
                <a:latin typeface="Calibri"/>
                <a:cs typeface="Calibri"/>
              </a:rPr>
              <a:t>el </a:t>
            </a:r>
            <a:r>
              <a:rPr sz="1800" b="1" spc="-10" dirty="0">
                <a:solidFill>
                  <a:srgbClr val="173356"/>
                </a:solidFill>
                <a:latin typeface="Calibri"/>
                <a:cs typeface="Calibri"/>
              </a:rPr>
              <a:t>control</a:t>
            </a:r>
            <a:r>
              <a:rPr sz="1800" spc="-10" dirty="0">
                <a:solidFill>
                  <a:srgbClr val="173356"/>
                </a:solidFill>
                <a:latin typeface="Calibri"/>
                <a:cs typeface="Calibri"/>
              </a:rPr>
              <a:t>. </a:t>
            </a:r>
            <a:r>
              <a:rPr sz="1800" dirty="0">
                <a:solidFill>
                  <a:srgbClr val="173356"/>
                </a:solidFill>
                <a:latin typeface="Calibri"/>
                <a:cs typeface="Calibri"/>
              </a:rPr>
              <a:t>BPM </a:t>
            </a:r>
            <a:r>
              <a:rPr sz="1800" spc="-10" dirty="0">
                <a:solidFill>
                  <a:srgbClr val="173356"/>
                </a:solidFill>
                <a:latin typeface="Calibri"/>
                <a:cs typeface="Calibri"/>
              </a:rPr>
              <a:t>trabaja </a:t>
            </a:r>
            <a:r>
              <a:rPr sz="1800" spc="-15" dirty="0">
                <a:solidFill>
                  <a:srgbClr val="173356"/>
                </a:solidFill>
                <a:latin typeface="Calibri"/>
                <a:cs typeface="Calibri"/>
              </a:rPr>
              <a:t>con </a:t>
            </a:r>
            <a:r>
              <a:rPr sz="1800" spc="-10" dirty="0">
                <a:solidFill>
                  <a:srgbClr val="173356"/>
                </a:solidFill>
                <a:latin typeface="Calibri"/>
                <a:cs typeface="Calibri"/>
              </a:rPr>
              <a:t> herramientas</a:t>
            </a:r>
            <a:r>
              <a:rPr sz="1800" spc="-5" dirty="0">
                <a:solidFill>
                  <a:srgbClr val="173356"/>
                </a:solidFill>
                <a:latin typeface="Calibri"/>
                <a:cs typeface="Calibri"/>
              </a:rPr>
              <a:t> </a:t>
            </a:r>
            <a:r>
              <a:rPr sz="1800" spc="-10" dirty="0">
                <a:solidFill>
                  <a:srgbClr val="173356"/>
                </a:solidFill>
                <a:latin typeface="Calibri"/>
                <a:cs typeface="Calibri"/>
              </a:rPr>
              <a:t>que</a:t>
            </a:r>
            <a:r>
              <a:rPr sz="1800" spc="-5" dirty="0">
                <a:solidFill>
                  <a:srgbClr val="173356"/>
                </a:solidFill>
                <a:latin typeface="Calibri"/>
                <a:cs typeface="Calibri"/>
              </a:rPr>
              <a:t> </a:t>
            </a:r>
            <a:r>
              <a:rPr sz="1800" spc="-10" dirty="0">
                <a:solidFill>
                  <a:srgbClr val="173356"/>
                </a:solidFill>
                <a:latin typeface="Calibri"/>
                <a:cs typeface="Calibri"/>
              </a:rPr>
              <a:t>transforman</a:t>
            </a:r>
            <a:r>
              <a:rPr sz="1800" spc="-5" dirty="0">
                <a:solidFill>
                  <a:srgbClr val="173356"/>
                </a:solidFill>
                <a:latin typeface="Calibri"/>
                <a:cs typeface="Calibri"/>
              </a:rPr>
              <a:t> </a:t>
            </a:r>
            <a:r>
              <a:rPr sz="1800" dirty="0">
                <a:solidFill>
                  <a:srgbClr val="173356"/>
                </a:solidFill>
                <a:latin typeface="Calibri"/>
                <a:cs typeface="Calibri"/>
              </a:rPr>
              <a:t>la</a:t>
            </a:r>
            <a:r>
              <a:rPr sz="1800" spc="5" dirty="0">
                <a:solidFill>
                  <a:srgbClr val="173356"/>
                </a:solidFill>
                <a:latin typeface="Calibri"/>
                <a:cs typeface="Calibri"/>
              </a:rPr>
              <a:t> </a:t>
            </a:r>
            <a:r>
              <a:rPr sz="1800" spc="-5" dirty="0">
                <a:solidFill>
                  <a:srgbClr val="173356"/>
                </a:solidFill>
                <a:latin typeface="Calibri"/>
                <a:cs typeface="Calibri"/>
              </a:rPr>
              <a:t>automatizacion</a:t>
            </a:r>
            <a:r>
              <a:rPr sz="1800" dirty="0">
                <a:solidFill>
                  <a:srgbClr val="173356"/>
                </a:solidFill>
                <a:latin typeface="Calibri"/>
                <a:cs typeface="Calibri"/>
              </a:rPr>
              <a:t> </a:t>
            </a:r>
            <a:r>
              <a:rPr sz="1800" spc="-10" dirty="0">
                <a:solidFill>
                  <a:srgbClr val="173356"/>
                </a:solidFill>
                <a:latin typeface="Calibri"/>
                <a:cs typeface="Calibri"/>
              </a:rPr>
              <a:t>de </a:t>
            </a:r>
            <a:r>
              <a:rPr sz="1800" spc="-5" dirty="0">
                <a:solidFill>
                  <a:srgbClr val="173356"/>
                </a:solidFill>
                <a:latin typeface="Calibri"/>
                <a:cs typeface="Calibri"/>
              </a:rPr>
              <a:t> </a:t>
            </a:r>
            <a:r>
              <a:rPr sz="1800" spc="-10" dirty="0">
                <a:solidFill>
                  <a:srgbClr val="173356"/>
                </a:solidFill>
                <a:latin typeface="Calibri"/>
                <a:cs typeface="Calibri"/>
              </a:rPr>
              <a:t>procesos </a:t>
            </a:r>
            <a:r>
              <a:rPr sz="1800" spc="10" dirty="0">
                <a:solidFill>
                  <a:srgbClr val="173356"/>
                </a:solidFill>
                <a:latin typeface="Calibri"/>
                <a:cs typeface="Calibri"/>
              </a:rPr>
              <a:t>en </a:t>
            </a:r>
            <a:r>
              <a:rPr sz="1800" dirty="0">
                <a:solidFill>
                  <a:srgbClr val="173356"/>
                </a:solidFill>
                <a:latin typeface="Calibri"/>
                <a:cs typeface="Calibri"/>
              </a:rPr>
              <a:t>una </a:t>
            </a:r>
            <a:r>
              <a:rPr sz="1800" spc="-5" dirty="0">
                <a:solidFill>
                  <a:srgbClr val="173356"/>
                </a:solidFill>
                <a:latin typeface="Calibri"/>
                <a:cs typeface="Calibri"/>
              </a:rPr>
              <a:t>realidad. </a:t>
            </a:r>
            <a:r>
              <a:rPr sz="1800" dirty="0">
                <a:solidFill>
                  <a:srgbClr val="173356"/>
                </a:solidFill>
                <a:latin typeface="Calibri"/>
                <a:cs typeface="Calibri"/>
              </a:rPr>
              <a:t>Una </a:t>
            </a:r>
            <a:r>
              <a:rPr sz="1800" spc="-15" dirty="0">
                <a:solidFill>
                  <a:srgbClr val="173356"/>
                </a:solidFill>
                <a:latin typeface="Calibri"/>
                <a:cs typeface="Calibri"/>
              </a:rPr>
              <a:t>vez </a:t>
            </a:r>
            <a:r>
              <a:rPr sz="1800" spc="-10" dirty="0">
                <a:solidFill>
                  <a:srgbClr val="173356"/>
                </a:solidFill>
                <a:latin typeface="Calibri"/>
                <a:cs typeface="Calibri"/>
              </a:rPr>
              <a:t>automatizados </a:t>
            </a:r>
            <a:r>
              <a:rPr sz="1800" spc="-5" dirty="0">
                <a:solidFill>
                  <a:srgbClr val="173356"/>
                </a:solidFill>
                <a:latin typeface="Calibri"/>
                <a:cs typeface="Calibri"/>
              </a:rPr>
              <a:t>todos </a:t>
            </a:r>
            <a:r>
              <a:rPr sz="1800" dirty="0">
                <a:solidFill>
                  <a:srgbClr val="173356"/>
                </a:solidFill>
                <a:latin typeface="Calibri"/>
                <a:cs typeface="Calibri"/>
              </a:rPr>
              <a:t> </a:t>
            </a:r>
            <a:r>
              <a:rPr sz="1800" spc="-5" dirty="0">
                <a:solidFill>
                  <a:srgbClr val="173356"/>
                </a:solidFill>
                <a:latin typeface="Calibri"/>
                <a:cs typeface="Calibri"/>
              </a:rPr>
              <a:t>pueden ver </a:t>
            </a:r>
            <a:r>
              <a:rPr sz="1800" dirty="0">
                <a:solidFill>
                  <a:srgbClr val="173356"/>
                </a:solidFill>
                <a:latin typeface="Calibri"/>
                <a:cs typeface="Calibri"/>
              </a:rPr>
              <a:t>y </a:t>
            </a:r>
            <a:r>
              <a:rPr sz="1800" spc="-5" dirty="0">
                <a:solidFill>
                  <a:srgbClr val="173356"/>
                </a:solidFill>
                <a:latin typeface="Calibri"/>
                <a:cs typeface="Calibri"/>
              </a:rPr>
              <a:t>entender </a:t>
            </a:r>
            <a:r>
              <a:rPr sz="1800" dirty="0">
                <a:solidFill>
                  <a:srgbClr val="173356"/>
                </a:solidFill>
                <a:latin typeface="Calibri"/>
                <a:cs typeface="Calibri"/>
              </a:rPr>
              <a:t>la</a:t>
            </a:r>
            <a:r>
              <a:rPr sz="1800" spc="5" dirty="0">
                <a:solidFill>
                  <a:srgbClr val="173356"/>
                </a:solidFill>
                <a:latin typeface="Calibri"/>
                <a:cs typeface="Calibri"/>
              </a:rPr>
              <a:t> </a:t>
            </a:r>
            <a:r>
              <a:rPr sz="1800" spc="-10" dirty="0">
                <a:solidFill>
                  <a:srgbClr val="173356"/>
                </a:solidFill>
                <a:latin typeface="Calibri"/>
                <a:cs typeface="Calibri"/>
              </a:rPr>
              <a:t>gestion</a:t>
            </a:r>
            <a:r>
              <a:rPr sz="1800" spc="-5" dirty="0">
                <a:solidFill>
                  <a:srgbClr val="173356"/>
                </a:solidFill>
                <a:latin typeface="Calibri"/>
                <a:cs typeface="Calibri"/>
              </a:rPr>
              <a:t> del</a:t>
            </a:r>
            <a:r>
              <a:rPr sz="1800" spc="395" dirty="0">
                <a:solidFill>
                  <a:srgbClr val="173356"/>
                </a:solidFill>
                <a:latin typeface="Calibri"/>
                <a:cs typeface="Calibri"/>
              </a:rPr>
              <a:t> </a:t>
            </a:r>
            <a:r>
              <a:rPr sz="1800" spc="-5" dirty="0">
                <a:solidFill>
                  <a:srgbClr val="173356"/>
                </a:solidFill>
                <a:latin typeface="Calibri"/>
                <a:cs typeface="Calibri"/>
              </a:rPr>
              <a:t>proceso </a:t>
            </a:r>
            <a:r>
              <a:rPr sz="1800" dirty="0">
                <a:solidFill>
                  <a:srgbClr val="173356"/>
                </a:solidFill>
                <a:latin typeface="Calibri"/>
                <a:cs typeface="Calibri"/>
              </a:rPr>
              <a:t>ademas </a:t>
            </a:r>
            <a:r>
              <a:rPr sz="1800" spc="-10" dirty="0">
                <a:solidFill>
                  <a:srgbClr val="173356"/>
                </a:solidFill>
                <a:latin typeface="Calibri"/>
                <a:cs typeface="Calibri"/>
              </a:rPr>
              <a:t>de </a:t>
            </a:r>
            <a:r>
              <a:rPr sz="1800" spc="-5" dirty="0">
                <a:solidFill>
                  <a:srgbClr val="173356"/>
                </a:solidFill>
                <a:latin typeface="Calibri"/>
                <a:cs typeface="Calibri"/>
              </a:rPr>
              <a:t> su</a:t>
            </a:r>
            <a:r>
              <a:rPr sz="1800" dirty="0">
                <a:solidFill>
                  <a:srgbClr val="173356"/>
                </a:solidFill>
                <a:latin typeface="Calibri"/>
                <a:cs typeface="Calibri"/>
              </a:rPr>
              <a:t> </a:t>
            </a:r>
            <a:r>
              <a:rPr sz="1800" spc="-5" dirty="0">
                <a:solidFill>
                  <a:srgbClr val="173356"/>
                </a:solidFill>
                <a:latin typeface="Calibri"/>
                <a:cs typeface="Calibri"/>
              </a:rPr>
              <a:t>papel</a:t>
            </a:r>
            <a:r>
              <a:rPr sz="1800" spc="40" dirty="0">
                <a:solidFill>
                  <a:srgbClr val="173356"/>
                </a:solidFill>
                <a:latin typeface="Calibri"/>
                <a:cs typeface="Calibri"/>
              </a:rPr>
              <a:t> </a:t>
            </a:r>
            <a:r>
              <a:rPr sz="1800" dirty="0">
                <a:solidFill>
                  <a:srgbClr val="173356"/>
                </a:solidFill>
                <a:latin typeface="Calibri"/>
                <a:cs typeface="Calibri"/>
              </a:rPr>
              <a:t>en</a:t>
            </a:r>
            <a:r>
              <a:rPr sz="1800" spc="10" dirty="0">
                <a:solidFill>
                  <a:srgbClr val="173356"/>
                </a:solidFill>
                <a:latin typeface="Calibri"/>
                <a:cs typeface="Calibri"/>
              </a:rPr>
              <a:t> </a:t>
            </a:r>
            <a:r>
              <a:rPr sz="1800" dirty="0">
                <a:solidFill>
                  <a:srgbClr val="173356"/>
                </a:solidFill>
                <a:latin typeface="Calibri"/>
                <a:cs typeface="Calibri"/>
              </a:rPr>
              <a:t>el</a:t>
            </a:r>
            <a:r>
              <a:rPr sz="1800" spc="-5" dirty="0">
                <a:solidFill>
                  <a:srgbClr val="173356"/>
                </a:solidFill>
                <a:latin typeface="Calibri"/>
                <a:cs typeface="Calibri"/>
              </a:rPr>
              <a:t> mismo.</a:t>
            </a:r>
            <a:endParaRPr sz="1800" dirty="0">
              <a:latin typeface="Calibri"/>
              <a:cs typeface="Calibri"/>
            </a:endParaRPr>
          </a:p>
        </p:txBody>
      </p:sp>
      <p:sp>
        <p:nvSpPr>
          <p:cNvPr id="3" name="object 3"/>
          <p:cNvSpPr txBox="1">
            <a:spLocks noGrp="1"/>
          </p:cNvSpPr>
          <p:nvPr>
            <p:ph type="title"/>
          </p:nvPr>
        </p:nvSpPr>
        <p:spPr>
          <a:xfrm>
            <a:off x="628650" y="836829"/>
            <a:ext cx="7886700" cy="382156"/>
          </a:xfrm>
          <a:prstGeom prst="rect">
            <a:avLst/>
          </a:prstGeom>
        </p:spPr>
        <p:txBody>
          <a:bodyPr vert="horz" wrap="square" lIns="0" tIns="12700" rIns="0" bIns="0" rtlCol="0">
            <a:spAutoFit/>
          </a:bodyPr>
          <a:lstStyle/>
          <a:p>
            <a:pPr marL="2466975" marR="5080" indent="-2454910">
              <a:lnSpc>
                <a:spcPct val="100000"/>
              </a:lnSpc>
              <a:spcBef>
                <a:spcPts val="100"/>
              </a:spcBef>
            </a:pPr>
            <a:r>
              <a:rPr sz="2400" b="1" spc="-20" dirty="0"/>
              <a:t>BENEFICIOS</a:t>
            </a:r>
            <a:r>
              <a:rPr sz="2400" b="1" spc="-100" dirty="0"/>
              <a:t> </a:t>
            </a:r>
            <a:r>
              <a:rPr sz="2400" b="1" spc="-15" dirty="0"/>
              <a:t>DE</a:t>
            </a:r>
            <a:r>
              <a:rPr sz="2400" b="1" spc="-55" dirty="0"/>
              <a:t> </a:t>
            </a:r>
            <a:r>
              <a:rPr sz="2400" b="1" dirty="0"/>
              <a:t>LA</a:t>
            </a:r>
            <a:r>
              <a:rPr sz="2400" b="1" spc="-75" dirty="0"/>
              <a:t> </a:t>
            </a:r>
            <a:r>
              <a:rPr sz="2400" b="1" spc="-25" dirty="0"/>
              <a:t>GESTION</a:t>
            </a:r>
            <a:r>
              <a:rPr sz="2400" b="1" spc="-114" dirty="0"/>
              <a:t> </a:t>
            </a:r>
            <a:r>
              <a:rPr sz="2400" b="1" spc="-15" dirty="0"/>
              <a:t>DE</a:t>
            </a:r>
            <a:r>
              <a:rPr sz="2400" b="1" spc="-55" dirty="0"/>
              <a:t> </a:t>
            </a:r>
            <a:r>
              <a:rPr sz="2400" b="1" spc="-30" dirty="0"/>
              <a:t>PROCESOS</a:t>
            </a:r>
            <a:r>
              <a:rPr sz="2400" b="1" spc="-100" dirty="0"/>
              <a:t> </a:t>
            </a:r>
            <a:r>
              <a:rPr sz="2400" b="1" dirty="0"/>
              <a:t>EN </a:t>
            </a:r>
            <a:r>
              <a:rPr sz="2400" b="1" spc="-710" dirty="0"/>
              <a:t> </a:t>
            </a:r>
            <a:r>
              <a:rPr sz="2400" b="1" spc="-15" dirty="0"/>
              <a:t>UNA</a:t>
            </a:r>
            <a:r>
              <a:rPr sz="2400" b="1" spc="-95" dirty="0"/>
              <a:t> </a:t>
            </a:r>
            <a:r>
              <a:rPr sz="2400" b="1" spc="-25" dirty="0"/>
              <a:t>EMPRESA</a:t>
            </a:r>
          </a:p>
        </p:txBody>
      </p:sp>
      <p:pic>
        <p:nvPicPr>
          <p:cNvPr id="6" name="object 6"/>
          <p:cNvPicPr/>
          <p:nvPr/>
        </p:nvPicPr>
        <p:blipFill>
          <a:blip r:embed="rId2" cstate="print"/>
          <a:stretch>
            <a:fillRect/>
          </a:stretch>
        </p:blipFill>
        <p:spPr>
          <a:xfrm>
            <a:off x="7556500" y="0"/>
            <a:ext cx="1587500" cy="1188720"/>
          </a:xfrm>
          <a:prstGeom prst="rect">
            <a:avLst/>
          </a:prstGeom>
        </p:spPr>
      </p:pic>
      <p:sp>
        <p:nvSpPr>
          <p:cNvPr id="5" name="Elipse 4"/>
          <p:cNvSpPr/>
          <p:nvPr/>
        </p:nvSpPr>
        <p:spPr>
          <a:xfrm>
            <a:off x="7556500" y="288737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234855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1640</Words>
  <Application>Microsoft Office PowerPoint</Application>
  <PresentationFormat>Presentación en pantalla (4:3)</PresentationFormat>
  <Paragraphs>86</Paragraphs>
  <Slides>19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Arial</vt:lpstr>
      <vt:lpstr>Calibri</vt:lpstr>
      <vt:lpstr>Calibri Light</vt:lpstr>
      <vt:lpstr>Century Gothic</vt:lpstr>
      <vt:lpstr>Contradiction</vt:lpstr>
      <vt:lpstr>Morn Thin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La eficiencia dentro de las organizaciones medida desde el  punto de vista de la gestión que realizan los profesionales  para cumplir con los objetivos que traza la junta directiva, la  gestión por procesos es una herramienta donde todas las</vt:lpstr>
      <vt:lpstr>CINCO BENEFICIOS DE LA GESTION  POR PROCESOS</vt:lpstr>
      <vt:lpstr>BENEFICIOS DE LA GESTION DE PROCESOS EN  UNA EMPRESA</vt:lpstr>
      <vt:lpstr>BENEFICIOS DE LA GESTION DE PROCESOS EN  UNA EMPRESA</vt:lpstr>
      <vt:lpstr>BENEFICIOS DE LA GESTION DE PROCESOS EN  UNA EMPRESA</vt:lpstr>
      <vt:lpstr>GESTION POR PROCESOS EN UNA  EMPRESA</vt:lpstr>
      <vt:lpstr>IMPORTANCIA IMPLEMENTACION BPM  EN LA GESTION POR PROCESOS</vt:lpstr>
      <vt:lpstr>CICLO DE VIDA DE BPM EN LA GESTION  POR PROCESOS</vt:lpstr>
      <vt:lpstr>CICLO DE VIDA DE BPM EN LA GESTION  POR PROCESOS</vt:lpstr>
      <vt:lpstr>CICLO DE VIDA DE BPM EN LA GESTION  POR PROCESOS</vt:lpstr>
      <vt:lpstr>CONCLUSIONES DE LA GESTION  POR PROCESOS</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Cuenta Microsoft</cp:lastModifiedBy>
  <cp:revision>103</cp:revision>
  <dcterms:modified xsi:type="dcterms:W3CDTF">2023-04-10T03:04:56Z</dcterms:modified>
</cp:coreProperties>
</file>